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7" r:id="rId4"/>
    <p:sldMasterId id="2147483678" r:id="rId5"/>
    <p:sldMasterId id="2147483679"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Lst>
  <p:sldSz cy="5143500" cx="9144000"/>
  <p:notesSz cx="6858000" cy="9144000"/>
  <p:embeddedFontLst>
    <p:embeddedFont>
      <p:font typeface="Amatic SC"/>
      <p:regular r:id="rId57"/>
      <p:bold r:id="rId58"/>
    </p:embeddedFont>
    <p:embeddedFont>
      <p:font typeface="Calibri"/>
      <p:regular r:id="rId59"/>
      <p:bold r:id="rId60"/>
      <p:italic r:id="rId61"/>
      <p:boldItalic r:id="rId62"/>
    </p:embeddedFont>
    <p:embeddedFont>
      <p:font typeface="Source Code Pro"/>
      <p:regular r:id="rId63"/>
      <p:bold r:id="rId64"/>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BF66E6F3-2749-43FA-B7F4-0AC1C2B13E03}">
  <a:tblStyle styleId="{BF66E6F3-2749-43FA-B7F4-0AC1C2B13E03}"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3.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2.xml"/><Relationship Id="rId6" Type="http://schemas.openxmlformats.org/officeDocument/2006/relationships/slideMaster" Target="slideMasters/slideMaster3.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Calibri-boldItalic.fntdata"/><Relationship Id="rId61" Type="http://schemas.openxmlformats.org/officeDocument/2006/relationships/font" Target="fonts/Calibri-italic.fntdata"/><Relationship Id="rId20" Type="http://schemas.openxmlformats.org/officeDocument/2006/relationships/slide" Target="slides/slide13.xml"/><Relationship Id="rId64" Type="http://schemas.openxmlformats.org/officeDocument/2006/relationships/font" Target="fonts/SourceCodePro-bold.fntdata"/><Relationship Id="rId63" Type="http://schemas.openxmlformats.org/officeDocument/2006/relationships/font" Target="fonts/SourceCodePro-regular.fntdata"/><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Calibri-bold.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font" Target="fonts/AmaticSC-regular.fntdata"/><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font" Target="fonts/Calibri-regular.fntdata"/><Relationship Id="rId14" Type="http://schemas.openxmlformats.org/officeDocument/2006/relationships/slide" Target="slides/slide7.xml"/><Relationship Id="rId58" Type="http://schemas.openxmlformats.org/officeDocument/2006/relationships/font" Target="fonts/AmaticSC-bold.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 name="Shape 60"/>
        <p:cNvGrpSpPr/>
        <p:nvPr/>
      </p:nvGrpSpPr>
      <p:grpSpPr>
        <a:xfrm>
          <a:off x="0" y="0"/>
          <a:ext cx="0" cy="0"/>
          <a:chOff x="0" y="0"/>
          <a:chExt cx="0" cy="0"/>
        </a:xfrm>
      </p:grpSpPr>
      <p:sp>
        <p:nvSpPr>
          <p:cNvPr id="61" name="Shape 6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2" name="Shape 6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7" name="Shape 137"/>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We have come to expect that in our search for the truth, in the development of an argument, we may very well change our minds. Taylor Mali says changing your mind proves you have one. Here’s Mali talking about witnessing a student whose mind was messed with.</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1" name="Shape 141"/>
        <p:cNvGrpSpPr/>
        <p:nvPr/>
      </p:nvGrpSpPr>
      <p:grpSpPr>
        <a:xfrm>
          <a:off x="0" y="0"/>
          <a:ext cx="0" cy="0"/>
          <a:chOff x="0" y="0"/>
          <a:chExt cx="0" cy="0"/>
        </a:xfrm>
      </p:grpSpPr>
      <p:sp>
        <p:nvSpPr>
          <p:cNvPr id="142" name="Shape 14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3" name="Shape 14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7" name="Shape 147"/>
        <p:cNvGrpSpPr/>
        <p:nvPr/>
      </p:nvGrpSpPr>
      <p:grpSpPr>
        <a:xfrm>
          <a:off x="0" y="0"/>
          <a:ext cx="0" cy="0"/>
          <a:chOff x="0" y="0"/>
          <a:chExt cx="0" cy="0"/>
        </a:xfrm>
      </p:grpSpPr>
      <p:sp>
        <p:nvSpPr>
          <p:cNvPr id="148" name="Shape 14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9" name="Shape 149"/>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rPr lang="en"/>
              <a:t>In content classrooms, students can engage in writing that connects content learning to their reading of documents or current event topics. In the English classroom, students engage in writing that connects to themes in literature. (Respond to TV quotes and cartoons. Teachers choose. Find someone with the same quote/cartoon to discuss.)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8" name="Shape 15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Can also respond to primary source documents.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3" name="Shape 163"/>
        <p:cNvGrpSpPr/>
        <p:nvPr/>
      </p:nvGrpSpPr>
      <p:grpSpPr>
        <a:xfrm>
          <a:off x="0" y="0"/>
          <a:ext cx="0" cy="0"/>
          <a:chOff x="0" y="0"/>
          <a:chExt cx="0" cy="0"/>
        </a:xfrm>
      </p:grpSpPr>
      <p:sp>
        <p:nvSpPr>
          <p:cNvPr id="164" name="Shape 16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5" name="Shape 16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Fold back a page in the non-fiction notebook so that page can easily be found.</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1" name="Shape 261"/>
        <p:cNvGrpSpPr/>
        <p:nvPr/>
      </p:nvGrpSpPr>
      <p:grpSpPr>
        <a:xfrm>
          <a:off x="0" y="0"/>
          <a:ext cx="0" cy="0"/>
          <a:chOff x="0" y="0"/>
          <a:chExt cx="0" cy="0"/>
        </a:xfrm>
      </p:grpSpPr>
      <p:sp>
        <p:nvSpPr>
          <p:cNvPr id="262" name="Shape 26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63" name="Shape 26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69" name="Shape 26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3" name="Shape 273"/>
        <p:cNvGrpSpPr/>
        <p:nvPr/>
      </p:nvGrpSpPr>
      <p:grpSpPr>
        <a:xfrm>
          <a:off x="0" y="0"/>
          <a:ext cx="0" cy="0"/>
          <a:chOff x="0" y="0"/>
          <a:chExt cx="0" cy="0"/>
        </a:xfrm>
      </p:grpSpPr>
      <p:sp>
        <p:nvSpPr>
          <p:cNvPr id="274" name="Shape 2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75" name="Shape 27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 Writer’s Notebook (Fletcher), page 16-17. Also read one or two of the “student” fierce wonderings on pages 19-22. I will provide copies of these passages if you don’t have a copy of the text.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9" name="Shape 279"/>
        <p:cNvGrpSpPr/>
        <p:nvPr/>
      </p:nvGrpSpPr>
      <p:grpSpPr>
        <a:xfrm>
          <a:off x="0" y="0"/>
          <a:ext cx="0" cy="0"/>
          <a:chOff x="0" y="0"/>
          <a:chExt cx="0" cy="0"/>
        </a:xfrm>
      </p:grpSpPr>
      <p:sp>
        <p:nvSpPr>
          <p:cNvPr id="280" name="Shape 28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81" name="Shape 28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6" name="Shape 286"/>
        <p:cNvGrpSpPr/>
        <p:nvPr/>
      </p:nvGrpSpPr>
      <p:grpSpPr>
        <a:xfrm>
          <a:off x="0" y="0"/>
          <a:ext cx="0" cy="0"/>
          <a:chOff x="0" y="0"/>
          <a:chExt cx="0" cy="0"/>
        </a:xfrm>
      </p:grpSpPr>
      <p:sp>
        <p:nvSpPr>
          <p:cNvPr id="287" name="Shape 2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88" name="Shape 28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8" name="Shape 7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Arial"/>
              <a:buNone/>
            </a:pPr>
            <a:r>
              <a:rPr b="0" baseline="0" i="0" lang="en" sz="1100" u="none" cap="none" strike="noStrike">
                <a:solidFill>
                  <a:schemeClr val="dk1"/>
                </a:solidFill>
                <a:latin typeface="Arial"/>
                <a:ea typeface="Arial"/>
                <a:cs typeface="Arial"/>
                <a:sym typeface="Arial"/>
              </a:rPr>
              <a:t>DeAnn or Susie introduce us</a:t>
            </a:r>
          </a:p>
        </p:txBody>
      </p:sp>
      <p:sp>
        <p:nvSpPr>
          <p:cNvPr id="79" name="Shape 79"/>
          <p:cNvSpPr txBox="1"/>
          <p:nvPr>
            <p:ph idx="12" type="sldNum"/>
          </p:nvPr>
        </p:nvSpPr>
        <p:spPr>
          <a:xfrm>
            <a:off x="3884612" y="8685213"/>
            <a:ext cx="2971799" cy="457200"/>
          </a:xfrm>
          <a:prstGeom prst="rect">
            <a:avLst/>
          </a:prstGeom>
          <a:noFill/>
          <a:ln>
            <a:noFill/>
          </a:ln>
        </p:spPr>
        <p:txBody>
          <a:bodyPr anchorCtr="0" anchor="b" bIns="91425" lIns="91425" rIns="91425" tIns="91425">
            <a:noAutofit/>
          </a:bodyPr>
          <a:lstStyle/>
          <a:p>
            <a:pPr indent="76200" lvl="0" marL="0" marR="0" rtl="0" algn="l">
              <a:lnSpc>
                <a:spcPct val="100000"/>
              </a:lnSpc>
              <a:spcBef>
                <a:spcPts val="0"/>
              </a:spcBef>
              <a:spcAft>
                <a:spcPts val="0"/>
              </a:spcAft>
              <a:buClr>
                <a:srgbClr val="000000"/>
              </a:buClr>
              <a:buFont typeface="Arial"/>
              <a:buNone/>
            </a:pPr>
            <a:r>
              <a:t/>
            </a:r>
            <a:endParaRPr b="0" baseline="0" i="0" sz="1200" u="none" cap="none" strike="noStrike">
              <a:solidFill>
                <a:srgbClr val="000000"/>
              </a:solidFill>
              <a:latin typeface="Arial"/>
              <a:ea typeface="Arial"/>
              <a:cs typeface="Arial"/>
              <a:sym typeface="Arial"/>
            </a:endParaRPr>
          </a:p>
          <a:p>
            <a:pPr indent="114300" lvl="1"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2"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3"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4"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5"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a:p>
            <a:pPr indent="114300" lvl="6" marL="0" marR="0" rtl="0" algn="l">
              <a:lnSpc>
                <a:spcPct val="100000"/>
              </a:lnSpc>
              <a:spcBef>
                <a:spcPts val="0"/>
              </a:spcBef>
              <a:spcAft>
                <a:spcPts val="0"/>
              </a:spcAft>
              <a:buClr>
                <a:srgbClr val="000000"/>
              </a:buClr>
              <a:buFont typeface="Arial"/>
              <a:buNone/>
            </a:pPr>
            <a:r>
              <a:t/>
            </a:r>
            <a:endParaRPr b="0" baseline="0" i="0" sz="1800" u="none" cap="none" strike="noStrike">
              <a:solidFill>
                <a:srgbClr val="000000"/>
              </a:solidFill>
              <a:latin typeface="Arial"/>
              <a:ea typeface="Arial"/>
              <a:cs typeface="Arial"/>
              <a:sym typeface="Arial"/>
            </a:endParaRPr>
          </a:p>
          <a:p>
            <a:pPr indent="114300" lvl="7" marL="0" marR="0" rtl="0" algn="l">
              <a:lnSpc>
                <a:spcPct val="100000"/>
              </a:lnSpc>
              <a:spcBef>
                <a:spcPts val="0"/>
              </a:spcBef>
              <a:spcAft>
                <a:spcPts val="0"/>
              </a:spcAft>
              <a:buClr>
                <a:srgbClr val="000000"/>
              </a:buClr>
              <a:buFont typeface="Courier New"/>
              <a:buNone/>
            </a:pPr>
            <a:r>
              <a:t/>
            </a:r>
            <a:endParaRPr b="0" baseline="0" i="0" sz="1800" u="none" cap="none" strike="noStrike">
              <a:solidFill>
                <a:srgbClr val="000000"/>
              </a:solidFill>
              <a:latin typeface="Arial"/>
              <a:ea typeface="Arial"/>
              <a:cs typeface="Arial"/>
              <a:sym typeface="Arial"/>
            </a:endParaRPr>
          </a:p>
          <a:p>
            <a:pPr indent="114300" lvl="8" marL="0" marR="0" rtl="0" algn="l">
              <a:lnSpc>
                <a:spcPct val="100000"/>
              </a:lnSpc>
              <a:spcBef>
                <a:spcPts val="0"/>
              </a:spcBef>
              <a:spcAft>
                <a:spcPts val="0"/>
              </a:spcAft>
              <a:buClr>
                <a:srgbClr val="000000"/>
              </a:buClr>
              <a:buFont typeface="Noto Symbol"/>
              <a:buNone/>
            </a:pPr>
            <a:r>
              <a:t/>
            </a:r>
            <a:endParaRPr b="0" baseline="0" i="0" sz="1800" u="none" cap="none" strike="noStrike">
              <a:solidFill>
                <a:srgbClr val="000000"/>
              </a:solidFill>
              <a:latin typeface="Arial"/>
              <a:ea typeface="Arial"/>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2" name="Shape 292"/>
        <p:cNvGrpSpPr/>
        <p:nvPr/>
      </p:nvGrpSpPr>
      <p:grpSpPr>
        <a:xfrm>
          <a:off x="0" y="0"/>
          <a:ext cx="0" cy="0"/>
          <a:chOff x="0" y="0"/>
          <a:chExt cx="0" cy="0"/>
        </a:xfrm>
      </p:grpSpPr>
      <p:sp>
        <p:nvSpPr>
          <p:cNvPr id="293" name="Shape 2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94" name="Shape 2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p:nvPr>
            <p:ph idx="2" type="sldImg"/>
          </p:nvPr>
        </p:nvSpPr>
        <p:spPr>
          <a:xfrm>
            <a:off x="3810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1" name="Shape 301"/>
          <p:cNvSpPr txBox="1"/>
          <p:nvPr>
            <p:ph idx="1" type="body"/>
          </p:nvPr>
        </p:nvSpPr>
        <p:spPr>
          <a:xfrm>
            <a:off x="685800" y="4343400"/>
            <a:ext cx="5486399" cy="4114800"/>
          </a:xfrm>
          <a:prstGeom prst="rect">
            <a:avLst/>
          </a:prstGeom>
          <a:noFill/>
          <a:ln>
            <a:noFill/>
          </a:ln>
        </p:spPr>
        <p:txBody>
          <a:bodyPr anchorCtr="0" anchor="t" bIns="91425" lIns="91425" rIns="91425" tIns="91425">
            <a:noAutofit/>
          </a:bodyPr>
          <a:lstStyle/>
          <a:p>
            <a:pPr indent="0" lvl="0" marL="0" marR="0" rtl="0" algn="l">
              <a:spcBef>
                <a:spcPts val="0"/>
              </a:spcBef>
              <a:buClr>
                <a:schemeClr val="dk1"/>
              </a:buClr>
              <a:buSzPct val="25000"/>
              <a:buFont typeface="Arial"/>
              <a:buNone/>
            </a:pPr>
            <a:r>
              <a:rPr b="0" baseline="0" i="0" lang="en" sz="1100" u="none" cap="none" strike="noStrike">
                <a:solidFill>
                  <a:schemeClr val="dk1"/>
                </a:solidFill>
                <a:latin typeface="Arial"/>
                <a:ea typeface="Arial"/>
                <a:cs typeface="Arial"/>
                <a:sym typeface="Arial"/>
              </a:rPr>
              <a:t>10:30-10:45</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6" name="Shape 306"/>
        <p:cNvGrpSpPr/>
        <p:nvPr/>
      </p:nvGrpSpPr>
      <p:grpSpPr>
        <a:xfrm>
          <a:off x="0" y="0"/>
          <a:ext cx="0" cy="0"/>
          <a:chOff x="0" y="0"/>
          <a:chExt cx="0" cy="0"/>
        </a:xfrm>
      </p:grpSpPr>
      <p:sp>
        <p:nvSpPr>
          <p:cNvPr id="307" name="Shape 3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08" name="Shape 30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88" name="Shape 388"/>
        <p:cNvGrpSpPr/>
        <p:nvPr/>
      </p:nvGrpSpPr>
      <p:grpSpPr>
        <a:xfrm>
          <a:off x="0" y="0"/>
          <a:ext cx="0" cy="0"/>
          <a:chOff x="0" y="0"/>
          <a:chExt cx="0" cy="0"/>
        </a:xfrm>
      </p:grpSpPr>
      <p:sp>
        <p:nvSpPr>
          <p:cNvPr id="389" name="Shape 389"/>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390" name="Shape 390"/>
          <p:cNvSpPr txBox="1"/>
          <p:nvPr>
            <p:ph idx="1" type="body"/>
          </p:nvPr>
        </p:nvSpPr>
        <p:spPr>
          <a:xfrm>
            <a:off x="685800" y="4400550"/>
            <a:ext cx="5486399" cy="360045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rPr lang="en" sz="1100">
                <a:solidFill>
                  <a:schemeClr val="dk1"/>
                </a:solidFill>
                <a:latin typeface="Calibri"/>
                <a:ea typeface="Calibri"/>
                <a:cs typeface="Calibri"/>
                <a:sym typeface="Calibri"/>
              </a:rPr>
              <a:t>Last year’s participants spread out to monitor the use of these moves in the practice sessions.</a:t>
            </a:r>
          </a:p>
        </p:txBody>
      </p:sp>
      <p:sp>
        <p:nvSpPr>
          <p:cNvPr id="391" name="Shape 391"/>
          <p:cNvSpPr txBox="1"/>
          <p:nvPr>
            <p:ph idx="12" type="sldNum"/>
          </p:nvPr>
        </p:nvSpPr>
        <p:spPr>
          <a:xfrm>
            <a:off x="3884612" y="8685213"/>
            <a:ext cx="2971799" cy="458785"/>
          </a:xfrm>
          <a:prstGeom prst="rect">
            <a:avLst/>
          </a:prstGeom>
          <a:noFill/>
          <a:ln>
            <a:noFill/>
          </a:ln>
        </p:spPr>
        <p:txBody>
          <a:bodyPr anchorCtr="0" anchor="b" bIns="45700" lIns="91425" rIns="91425" tIns="45700">
            <a:noAutofit/>
          </a:bodyPr>
          <a:lstStyle/>
          <a:p>
            <a:pPr indent="0" lvl="0" marL="0" marR="0" rtl="0" algn="r">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 </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98" name="Shape 398"/>
        <p:cNvGrpSpPr/>
        <p:nvPr/>
      </p:nvGrpSpPr>
      <p:grpSpPr>
        <a:xfrm>
          <a:off x="0" y="0"/>
          <a:ext cx="0" cy="0"/>
          <a:chOff x="0" y="0"/>
          <a:chExt cx="0" cy="0"/>
        </a:xfrm>
      </p:grpSpPr>
      <p:sp>
        <p:nvSpPr>
          <p:cNvPr id="399" name="Shape 399"/>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400" name="Shape 400"/>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04" name="Shape 404"/>
        <p:cNvGrpSpPr/>
        <p:nvPr/>
      </p:nvGrpSpPr>
      <p:grpSpPr>
        <a:xfrm>
          <a:off x="0" y="0"/>
          <a:ext cx="0" cy="0"/>
          <a:chOff x="0" y="0"/>
          <a:chExt cx="0" cy="0"/>
        </a:xfrm>
      </p:grpSpPr>
      <p:sp>
        <p:nvSpPr>
          <p:cNvPr id="405" name="Shape 4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06" name="Shape 406"/>
          <p:cNvSpPr txBox="1"/>
          <p:nvPr>
            <p:ph idx="1" type="body"/>
          </p:nvPr>
        </p:nvSpPr>
        <p:spPr>
          <a:xfrm>
            <a:off x="685800" y="4343400"/>
            <a:ext cx="5486399" cy="4114800"/>
          </a:xfrm>
          <a:prstGeom prst="rect">
            <a:avLst/>
          </a:prstGeom>
        </p:spPr>
        <p:txBody>
          <a:bodyPr anchorCtr="0" anchor="t" bIns="91425" lIns="91425" rIns="91425" tIns="91425">
            <a:noAutofit/>
          </a:bodyPr>
          <a:lstStyle/>
          <a:p>
            <a:pPr rtl="0">
              <a:spcBef>
                <a:spcPts val="0"/>
              </a:spcBef>
              <a:buNone/>
            </a:pPr>
            <a:r>
              <a:rPr lang="en"/>
              <a:t>Use rhetorical template and “From the Culture of Aloha.”</a:t>
            </a:r>
          </a:p>
          <a:p>
            <a:pPr>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15" name="Shape 415"/>
        <p:cNvGrpSpPr/>
        <p:nvPr/>
      </p:nvGrpSpPr>
      <p:grpSpPr>
        <a:xfrm>
          <a:off x="0" y="0"/>
          <a:ext cx="0" cy="0"/>
          <a:chOff x="0" y="0"/>
          <a:chExt cx="0" cy="0"/>
        </a:xfrm>
      </p:grpSpPr>
      <p:sp>
        <p:nvSpPr>
          <p:cNvPr id="416" name="Shape 416"/>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The </a:t>
            </a:r>
            <a:r>
              <a:rPr b="1" baseline="0" i="0" lang="en" sz="1200" u="none" cap="none" strike="noStrike">
                <a:solidFill>
                  <a:schemeClr val="dk1"/>
                </a:solidFill>
                <a:latin typeface="Calibri"/>
                <a:ea typeface="Calibri"/>
                <a:cs typeface="Calibri"/>
                <a:sym typeface="Calibri"/>
              </a:rPr>
              <a:t>vehicles</a:t>
            </a:r>
            <a:r>
              <a:rPr b="0" baseline="0" i="0" lang="en" sz="1200" u="none" cap="none" strike="noStrike">
                <a:solidFill>
                  <a:schemeClr val="dk1"/>
                </a:solidFill>
                <a:latin typeface="Calibri"/>
                <a:ea typeface="Calibri"/>
                <a:cs typeface="Calibri"/>
                <a:sym typeface="Calibri"/>
              </a:rPr>
              <a:t> represent the ways or strategies used to quote and use source material – these are deliberate and specific moves writers make to forward and counter texts. </a:t>
            </a: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417" name="Shape 417"/>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27" name="Shape 427"/>
        <p:cNvGrpSpPr/>
        <p:nvPr/>
      </p:nvGrpSpPr>
      <p:grpSpPr>
        <a:xfrm>
          <a:off x="0" y="0"/>
          <a:ext cx="0" cy="0"/>
          <a:chOff x="0" y="0"/>
          <a:chExt cx="0" cy="0"/>
        </a:xfrm>
      </p:grpSpPr>
      <p:sp>
        <p:nvSpPr>
          <p:cNvPr id="428" name="Shape 428"/>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lang="en" sz="1200">
                <a:solidFill>
                  <a:schemeClr val="dk1"/>
                </a:solidFill>
                <a:latin typeface="Calibri"/>
                <a:ea typeface="Calibri"/>
                <a:cs typeface="Calibri"/>
                <a:sym typeface="Calibri"/>
              </a:rPr>
              <a:t>Moving a conversation forward</a:t>
            </a:r>
          </a:p>
        </p:txBody>
      </p:sp>
      <p:sp>
        <p:nvSpPr>
          <p:cNvPr id="429" name="Shape 429"/>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35" name="Shape 435"/>
        <p:cNvGrpSpPr/>
        <p:nvPr/>
      </p:nvGrpSpPr>
      <p:grpSpPr>
        <a:xfrm>
          <a:off x="0" y="0"/>
          <a:ext cx="0" cy="0"/>
          <a:chOff x="0" y="0"/>
          <a:chExt cx="0" cy="0"/>
        </a:xfrm>
      </p:grpSpPr>
      <p:sp>
        <p:nvSpPr>
          <p:cNvPr id="436" name="Shape 436"/>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buClr>
                <a:schemeClr val="dk1"/>
              </a:buClr>
              <a:buSzPct val="25000"/>
              <a:buFont typeface="Calibri"/>
              <a:buNone/>
            </a:pPr>
            <a:r>
              <a:rPr b="1" baseline="0" i="0" lang="en" sz="1400" u="none" cap="none" strike="noStrike">
                <a:solidFill>
                  <a:schemeClr val="dk1"/>
                </a:solidFill>
                <a:latin typeface="Calibri"/>
                <a:ea typeface="Calibri"/>
                <a:cs typeface="Calibri"/>
                <a:sym typeface="Calibri"/>
              </a:rPr>
              <a:t>Illustrating</a:t>
            </a:r>
            <a:r>
              <a:rPr b="0" baseline="0" i="0" lang="en" sz="1400" u="none" cap="none" strike="noStrike">
                <a:solidFill>
                  <a:schemeClr val="dk1"/>
                </a:solidFill>
                <a:latin typeface="Calibri"/>
                <a:ea typeface="Calibri"/>
                <a:cs typeface="Calibri"/>
                <a:sym typeface="Calibri"/>
              </a:rPr>
              <a:t> – When students use specific examples from the text to support what they want to say. </a:t>
            </a:r>
          </a:p>
          <a:p>
            <a:pPr indent="0" lvl="0" marL="0" marR="0" rtl="0" algn="l">
              <a:lnSpc>
                <a:spcPct val="90000"/>
              </a:lnSpc>
              <a:spcBef>
                <a:spcPts val="1000"/>
              </a:spcBef>
              <a:buClr>
                <a:schemeClr val="dk1"/>
              </a:buClr>
              <a:buFont typeface="Calibri"/>
              <a:buNone/>
            </a:pPr>
            <a:r>
              <a:t/>
            </a:r>
            <a:endParaRPr b="0" baseline="0" i="0" sz="14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The 18-wheeler carries lots of cargo, representing “material to think about: anecdotes, images, scenarios, data.” (Harris)</a:t>
            </a: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437" name="Shape 437"/>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43" name="Shape 443"/>
        <p:cNvGrpSpPr/>
        <p:nvPr/>
      </p:nvGrpSpPr>
      <p:grpSpPr>
        <a:xfrm>
          <a:off x="0" y="0"/>
          <a:ext cx="0" cy="0"/>
          <a:chOff x="0" y="0"/>
          <a:chExt cx="0" cy="0"/>
        </a:xfrm>
      </p:grpSpPr>
      <p:sp>
        <p:nvSpPr>
          <p:cNvPr id="444" name="Shape 444"/>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Language that captures what an author is saying/doing, as in these templates from Graff and Birkenstein’s </a:t>
            </a:r>
            <a:r>
              <a:rPr b="0" baseline="0" i="1" lang="en" sz="1200" u="none" cap="none" strike="noStrike">
                <a:solidFill>
                  <a:schemeClr val="dk1"/>
                </a:solidFill>
                <a:latin typeface="Calibri"/>
                <a:ea typeface="Calibri"/>
                <a:cs typeface="Calibri"/>
                <a:sym typeface="Calibri"/>
              </a:rPr>
              <a:t>They Say I Say</a:t>
            </a:r>
            <a:r>
              <a:rPr b="0" baseline="0" i="0" lang="en" sz="1200" u="none" cap="none" strike="noStrike">
                <a:solidFill>
                  <a:schemeClr val="dk1"/>
                </a:solidFill>
                <a:latin typeface="Calibri"/>
                <a:ea typeface="Calibri"/>
                <a:cs typeface="Calibri"/>
                <a:sym typeface="Calibri"/>
              </a:rPr>
              <a:t>:</a:t>
            </a:r>
          </a:p>
          <a:p>
            <a:pPr indent="0" lvl="0" marL="0" marR="0" rtl="0" algn="l">
              <a:lnSpc>
                <a:spcPct val="75000"/>
              </a:lnSpc>
              <a:spcBef>
                <a:spcPts val="100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argues that</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claims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acknowledges that</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emphasizes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tells the story of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reports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believes that</a:t>
            </a:r>
          </a:p>
        </p:txBody>
      </p:sp>
      <p:sp>
        <p:nvSpPr>
          <p:cNvPr id="445" name="Shape 445"/>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5" name="Shape 85"/>
        <p:cNvGrpSpPr/>
        <p:nvPr/>
      </p:nvGrpSpPr>
      <p:grpSpPr>
        <a:xfrm>
          <a:off x="0" y="0"/>
          <a:ext cx="0" cy="0"/>
          <a:chOff x="0" y="0"/>
          <a:chExt cx="0" cy="0"/>
        </a:xfrm>
      </p:grpSpPr>
      <p:sp>
        <p:nvSpPr>
          <p:cNvPr id="86" name="Shape 8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7" name="Shape 8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52" name="Shape 452"/>
        <p:cNvGrpSpPr/>
        <p:nvPr/>
      </p:nvGrpSpPr>
      <p:grpSpPr>
        <a:xfrm>
          <a:off x="0" y="0"/>
          <a:ext cx="0" cy="0"/>
          <a:chOff x="0" y="0"/>
          <a:chExt cx="0" cy="0"/>
        </a:xfrm>
      </p:grpSpPr>
      <p:sp>
        <p:nvSpPr>
          <p:cNvPr id="453" name="Shape 453"/>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In what way is this a specific example or fact?</a:t>
            </a:r>
          </a:p>
        </p:txBody>
      </p:sp>
      <p:sp>
        <p:nvSpPr>
          <p:cNvPr id="454" name="Shape 454"/>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1" name="Shape 461"/>
        <p:cNvGrpSpPr/>
        <p:nvPr/>
      </p:nvGrpSpPr>
      <p:grpSpPr>
        <a:xfrm>
          <a:off x="0" y="0"/>
          <a:ext cx="0" cy="0"/>
          <a:chOff x="0" y="0"/>
          <a:chExt cx="0" cy="0"/>
        </a:xfrm>
      </p:grpSpPr>
      <p:sp>
        <p:nvSpPr>
          <p:cNvPr id="462" name="Shape 462"/>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Use one of the articles from your first mini-unit….take a minute to glance through the article and highlight a sentence or phrase that captures what the author is saying. </a:t>
            </a:r>
          </a:p>
          <a:p>
            <a:pPr indent="0" lvl="0" marL="0" marR="0" rtl="0" algn="l">
              <a:lnSpc>
                <a:spcPct val="100000"/>
              </a:lnSpc>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Use one of these templates……just think about what your sentence will be and practice the Harris move of illustrating</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argues that</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claims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acknowledges that</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emphasizes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tells the story of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reports that </a:t>
            </a: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X believes that</a:t>
            </a:r>
          </a:p>
          <a:p>
            <a:pPr indent="0" lvl="0" marL="0" marR="0" rtl="0" algn="l">
              <a:lnSpc>
                <a:spcPct val="75000"/>
              </a:lnSpc>
              <a:spcBef>
                <a:spcPts val="100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a:p>
            <a:pPr indent="0" lvl="0" marL="0" marR="0" rtl="0" algn="l">
              <a:lnSpc>
                <a:spcPct val="75000"/>
              </a:lnSpc>
              <a:spcBef>
                <a:spcPts val="100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Share that with a partner.</a:t>
            </a:r>
          </a:p>
        </p:txBody>
      </p:sp>
      <p:sp>
        <p:nvSpPr>
          <p:cNvPr id="463" name="Shape 463"/>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69" name="Shape 469"/>
        <p:cNvGrpSpPr/>
        <p:nvPr/>
      </p:nvGrpSpPr>
      <p:grpSpPr>
        <a:xfrm>
          <a:off x="0" y="0"/>
          <a:ext cx="0" cy="0"/>
          <a:chOff x="0" y="0"/>
          <a:chExt cx="0" cy="0"/>
        </a:xfrm>
      </p:grpSpPr>
      <p:sp>
        <p:nvSpPr>
          <p:cNvPr id="470" name="Shape 470"/>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Calibri"/>
              <a:buNone/>
            </a:pPr>
            <a:r>
              <a:rPr b="1" baseline="0" i="0" lang="en" sz="1200" u="none" cap="none" strike="noStrike">
                <a:solidFill>
                  <a:schemeClr val="dk1"/>
                </a:solidFill>
                <a:latin typeface="Calibri"/>
                <a:ea typeface="Calibri"/>
                <a:cs typeface="Calibri"/>
                <a:sym typeface="Calibri"/>
              </a:rPr>
              <a:t>Authorizing</a:t>
            </a:r>
            <a:r>
              <a:rPr b="0" baseline="0" i="0" lang="en" sz="1200" u="none" cap="none" strike="noStrike">
                <a:solidFill>
                  <a:schemeClr val="dk1"/>
                </a:solidFill>
                <a:latin typeface="Calibri"/>
                <a:ea typeface="Calibri"/>
                <a:cs typeface="Calibri"/>
                <a:sym typeface="Calibri"/>
              </a:rPr>
              <a:t> – When students quote an expert or use the credibility or status of a source to support their claims. </a:t>
            </a: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471" name="Shape 471"/>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77" name="Shape 477"/>
        <p:cNvGrpSpPr/>
        <p:nvPr/>
      </p:nvGrpSpPr>
      <p:grpSpPr>
        <a:xfrm>
          <a:off x="0" y="0"/>
          <a:ext cx="0" cy="0"/>
          <a:chOff x="0" y="0"/>
          <a:chExt cx="0" cy="0"/>
        </a:xfrm>
      </p:grpSpPr>
      <p:sp>
        <p:nvSpPr>
          <p:cNvPr id="478" name="Shape 478"/>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What words are used to make the source seem credible?</a:t>
            </a:r>
          </a:p>
        </p:txBody>
      </p:sp>
      <p:sp>
        <p:nvSpPr>
          <p:cNvPr id="479" name="Shape 479"/>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85" name="Shape 485"/>
        <p:cNvGrpSpPr/>
        <p:nvPr/>
      </p:nvGrpSpPr>
      <p:grpSpPr>
        <a:xfrm>
          <a:off x="0" y="0"/>
          <a:ext cx="0" cy="0"/>
          <a:chOff x="0" y="0"/>
          <a:chExt cx="0" cy="0"/>
        </a:xfrm>
      </p:grpSpPr>
      <p:sp>
        <p:nvSpPr>
          <p:cNvPr id="486" name="Shape 486"/>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What words are used to make the source seem credible?</a:t>
            </a:r>
          </a:p>
        </p:txBody>
      </p:sp>
      <p:sp>
        <p:nvSpPr>
          <p:cNvPr id="487" name="Shape 487"/>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493" name="Shape 493"/>
        <p:cNvGrpSpPr/>
        <p:nvPr/>
      </p:nvGrpSpPr>
      <p:grpSpPr>
        <a:xfrm>
          <a:off x="0" y="0"/>
          <a:ext cx="0" cy="0"/>
          <a:chOff x="0" y="0"/>
          <a:chExt cx="0" cy="0"/>
        </a:xfrm>
      </p:grpSpPr>
      <p:sp>
        <p:nvSpPr>
          <p:cNvPr id="494" name="Shape 494"/>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495" name="Shape 495"/>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1" name="Shape 501"/>
        <p:cNvGrpSpPr/>
        <p:nvPr/>
      </p:nvGrpSpPr>
      <p:grpSpPr>
        <a:xfrm>
          <a:off x="0" y="0"/>
          <a:ext cx="0" cy="0"/>
          <a:chOff x="0" y="0"/>
          <a:chExt cx="0" cy="0"/>
        </a:xfrm>
      </p:grpSpPr>
      <p:sp>
        <p:nvSpPr>
          <p:cNvPr id="502" name="Shape 502"/>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buClr>
                <a:schemeClr val="dk1"/>
              </a:buClr>
              <a:buSzPct val="25000"/>
              <a:buFont typeface="Calibri"/>
              <a:buNone/>
            </a:pPr>
            <a:r>
              <a:rPr b="1" baseline="0" i="0" lang="en" sz="1200" u="none" cap="none" strike="noStrike">
                <a:solidFill>
                  <a:schemeClr val="dk1"/>
                </a:solidFill>
                <a:latin typeface="Calibri"/>
                <a:ea typeface="Calibri"/>
                <a:cs typeface="Calibri"/>
                <a:sym typeface="Calibri"/>
              </a:rPr>
              <a:t>Extending  - When writers put their own</a:t>
            </a:r>
            <a:r>
              <a:rPr b="0" baseline="0" i="0" lang="en" sz="1200" u="none" cap="none" strike="noStrike">
                <a:solidFill>
                  <a:schemeClr val="dk1"/>
                </a:solidFill>
                <a:latin typeface="Calibri"/>
                <a:ea typeface="Calibri"/>
                <a:cs typeface="Calibri"/>
                <a:sym typeface="Calibri"/>
              </a:rPr>
              <a:t> </a:t>
            </a:r>
            <a:r>
              <a:rPr b="1" baseline="0" i="0" lang="en" sz="1200" u="none" cap="none" strike="noStrike">
                <a:solidFill>
                  <a:schemeClr val="dk1"/>
                </a:solidFill>
                <a:latin typeface="Calibri"/>
                <a:ea typeface="Calibri"/>
                <a:cs typeface="Calibri"/>
                <a:sym typeface="Calibri"/>
              </a:rPr>
              <a:t>“spin” on terms and ideas taken from other texts. </a:t>
            </a:r>
          </a:p>
          <a:p>
            <a:pPr indent="-50800" lvl="0" marL="228600" marR="0" rtl="0" algn="ctr">
              <a:lnSpc>
                <a:spcPct val="90000"/>
              </a:lnSpc>
              <a:spcBef>
                <a:spcPts val="1000"/>
              </a:spcBef>
              <a:buClr>
                <a:schemeClr val="dk1"/>
              </a:buClr>
              <a:buFont typeface="Calibri"/>
              <a:buNone/>
            </a:pPr>
            <a:r>
              <a:t/>
            </a:r>
            <a:endParaRPr b="0" baseline="0" i="0" sz="105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503" name="Shape 503"/>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1" name="Shape 511"/>
        <p:cNvGrpSpPr/>
        <p:nvPr/>
      </p:nvGrpSpPr>
      <p:grpSpPr>
        <a:xfrm>
          <a:off x="0" y="0"/>
          <a:ext cx="0" cy="0"/>
          <a:chOff x="0" y="0"/>
          <a:chExt cx="0" cy="0"/>
        </a:xfrm>
      </p:grpSpPr>
      <p:sp>
        <p:nvSpPr>
          <p:cNvPr id="512" name="Shape 512"/>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100000"/>
              </a:lnSpc>
              <a:spcBef>
                <a:spcPts val="0"/>
              </a:spcBef>
              <a:spcAft>
                <a:spcPts val="0"/>
              </a:spcAft>
              <a:buClr>
                <a:schemeClr val="dk1"/>
              </a:buClr>
              <a:buSzPct val="25000"/>
              <a:buFont typeface="Calibri"/>
              <a:buNone/>
            </a:pPr>
            <a:r>
              <a:rPr b="1" baseline="0" i="0" lang="en" sz="1200" u="none" cap="none" strike="noStrike">
                <a:solidFill>
                  <a:schemeClr val="dk1"/>
                </a:solidFill>
                <a:latin typeface="Calibri"/>
                <a:ea typeface="Calibri"/>
                <a:cs typeface="Calibri"/>
                <a:sym typeface="Calibri"/>
              </a:rPr>
              <a:t>Language that reframes the text, adds another layer of interpretation, and/or drives it forward to new conclusions:</a:t>
            </a: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513" name="Shape 513"/>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17" name="Shape 517"/>
        <p:cNvGrpSpPr/>
        <p:nvPr/>
      </p:nvGrpSpPr>
      <p:grpSpPr>
        <a:xfrm>
          <a:off x="0" y="0"/>
          <a:ext cx="0" cy="0"/>
          <a:chOff x="0" y="0"/>
          <a:chExt cx="0" cy="0"/>
        </a:xfrm>
      </p:grpSpPr>
      <p:sp>
        <p:nvSpPr>
          <p:cNvPr id="518" name="Shape 518"/>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519" name="Shape 519"/>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25" name="Shape 525"/>
        <p:cNvGrpSpPr/>
        <p:nvPr/>
      </p:nvGrpSpPr>
      <p:grpSpPr>
        <a:xfrm>
          <a:off x="0" y="0"/>
          <a:ext cx="0" cy="0"/>
          <a:chOff x="0" y="0"/>
          <a:chExt cx="0" cy="0"/>
        </a:xfrm>
      </p:grpSpPr>
      <p:sp>
        <p:nvSpPr>
          <p:cNvPr id="526" name="Shape 526"/>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27" name="Shape 52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 sz="1200" u="none" cap="none" strike="noStrike">
                <a:solidFill>
                  <a:schemeClr val="dk1"/>
                </a:solidFill>
                <a:latin typeface="Calibri"/>
                <a:ea typeface="Calibri"/>
                <a:cs typeface="Calibri"/>
                <a:sym typeface="Calibri"/>
              </a:rPr>
              <a:t>Use a sticky note to extend your own thoughts next to the author’s quote</a:t>
            </a:r>
          </a:p>
        </p:txBody>
      </p:sp>
      <p:sp>
        <p:nvSpPr>
          <p:cNvPr id="528" name="Shape 52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5" name="Shape 9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35" name="Shape 535"/>
        <p:cNvGrpSpPr/>
        <p:nvPr/>
      </p:nvGrpSpPr>
      <p:grpSpPr>
        <a:xfrm>
          <a:off x="0" y="0"/>
          <a:ext cx="0" cy="0"/>
          <a:chOff x="0" y="0"/>
          <a:chExt cx="0" cy="0"/>
        </a:xfrm>
      </p:grpSpPr>
      <p:sp>
        <p:nvSpPr>
          <p:cNvPr id="536" name="Shape 536"/>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lvl="0" rtl="0">
              <a:spcBef>
                <a:spcPts val="0"/>
              </a:spcBef>
              <a:buClr>
                <a:schemeClr val="dk1"/>
              </a:buClr>
              <a:buSzPct val="25000"/>
              <a:buFont typeface="Calibri"/>
              <a:buNone/>
            </a:pPr>
            <a:r>
              <a:rPr lang="en" sz="1200">
                <a:solidFill>
                  <a:schemeClr val="dk1"/>
                </a:solidFill>
                <a:latin typeface="Calibri"/>
                <a:ea typeface="Calibri"/>
                <a:cs typeface="Calibri"/>
                <a:sym typeface="Calibri"/>
              </a:rPr>
              <a:t>“...to counter is not to nullify but to suggest a different way of thinking” (56).</a:t>
            </a:r>
          </a:p>
          <a:p>
            <a:pPr indent="0" lvl="0" marL="0" marR="0" rtl="0" algn="l">
              <a:spcBef>
                <a:spcPts val="0"/>
              </a:spcBef>
              <a:buClr>
                <a:schemeClr val="dk1"/>
              </a:buClr>
              <a:buFont typeface="Calibri"/>
              <a:buNone/>
            </a:pPr>
            <a:r>
              <a:t/>
            </a:r>
            <a:endParaRPr sz="1200">
              <a:solidFill>
                <a:schemeClr val="dk1"/>
              </a:solidFill>
              <a:latin typeface="Calibri"/>
              <a:ea typeface="Calibri"/>
              <a:cs typeface="Calibri"/>
              <a:sym typeface="Calibri"/>
            </a:endParaRPr>
          </a:p>
        </p:txBody>
      </p:sp>
      <p:sp>
        <p:nvSpPr>
          <p:cNvPr id="537" name="Shape 537"/>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43" name="Shape 543"/>
        <p:cNvGrpSpPr/>
        <p:nvPr/>
      </p:nvGrpSpPr>
      <p:grpSpPr>
        <a:xfrm>
          <a:off x="0" y="0"/>
          <a:ext cx="0" cy="0"/>
          <a:chOff x="0" y="0"/>
          <a:chExt cx="0" cy="0"/>
        </a:xfrm>
      </p:grpSpPr>
      <p:sp>
        <p:nvSpPr>
          <p:cNvPr id="544" name="Shape 544"/>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lnSpc>
                <a:spcPct val="90000"/>
              </a:lnSpc>
              <a:spcBef>
                <a:spcPts val="0"/>
              </a:spcBef>
              <a:buClr>
                <a:schemeClr val="dk1"/>
              </a:buClr>
              <a:buSzPct val="25000"/>
              <a:buFont typeface="Calibri"/>
              <a:buNone/>
            </a:pPr>
            <a:r>
              <a:rPr b="1" baseline="0" i="0" lang="en" sz="1200" u="none" cap="none" strike="noStrike">
                <a:solidFill>
                  <a:schemeClr val="dk1"/>
                </a:solidFill>
                <a:latin typeface="Calibri"/>
                <a:ea typeface="Calibri"/>
                <a:cs typeface="Calibri"/>
                <a:sym typeface="Calibri"/>
              </a:rPr>
              <a:t>Countering Moves  - When writers </a:t>
            </a:r>
            <a:r>
              <a:rPr b="0" baseline="0" i="0" lang="en" sz="1200" u="none" cap="none" strike="noStrike">
                <a:solidFill>
                  <a:schemeClr val="dk1"/>
                </a:solidFill>
                <a:latin typeface="Calibri"/>
                <a:ea typeface="Calibri"/>
                <a:cs typeface="Calibri"/>
                <a:sym typeface="Calibri"/>
              </a:rPr>
              <a:t>“push back” against the text in some way, they might disagree with it, challenge something it says, or interpret it differently than the author does. </a:t>
            </a:r>
          </a:p>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545" name="Shape 545"/>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2" name="Shape 552"/>
        <p:cNvGrpSpPr/>
        <p:nvPr/>
      </p:nvGrpSpPr>
      <p:grpSpPr>
        <a:xfrm>
          <a:off x="0" y="0"/>
          <a:ext cx="0" cy="0"/>
          <a:chOff x="0" y="0"/>
          <a:chExt cx="0" cy="0"/>
        </a:xfrm>
      </p:grpSpPr>
      <p:sp>
        <p:nvSpPr>
          <p:cNvPr id="553" name="Shape 553"/>
          <p:cNvSpPr txBox="1"/>
          <p:nvPr>
            <p:ph idx="1" type="body"/>
          </p:nvPr>
        </p:nvSpPr>
        <p:spPr>
          <a:xfrm>
            <a:off x="685800" y="4400550"/>
            <a:ext cx="5486399" cy="3600450"/>
          </a:xfrm>
          <a:prstGeom prst="rect">
            <a:avLst/>
          </a:prstGeom>
          <a:noFill/>
          <a:ln>
            <a:noFill/>
          </a:ln>
        </p:spPr>
        <p:txBody>
          <a:bodyPr anchorCtr="0" anchor="ctr" bIns="91425" lIns="91425" rIns="91425" tIns="91425">
            <a:noAutofit/>
          </a:bodyPr>
          <a:lstStyle/>
          <a:p>
            <a:pPr indent="0" lvl="0" marL="0" marR="0" rtl="0" algn="l">
              <a:spcBef>
                <a:spcPts val="0"/>
              </a:spcBef>
              <a:buClr>
                <a:schemeClr val="dk1"/>
              </a:buClr>
              <a:buFont typeface="Calibri"/>
              <a:buNone/>
            </a:pPr>
            <a:r>
              <a:t/>
            </a:r>
            <a:endParaRPr b="0" baseline="0" i="0" sz="1200" u="none" cap="none" strike="noStrike">
              <a:solidFill>
                <a:schemeClr val="dk1"/>
              </a:solidFill>
              <a:latin typeface="Calibri"/>
              <a:ea typeface="Calibri"/>
              <a:cs typeface="Calibri"/>
              <a:sym typeface="Calibri"/>
            </a:endParaRPr>
          </a:p>
        </p:txBody>
      </p:sp>
      <p:sp>
        <p:nvSpPr>
          <p:cNvPr id="554" name="Shape 554"/>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8" name="Shape 558"/>
        <p:cNvGrpSpPr/>
        <p:nvPr/>
      </p:nvGrpSpPr>
      <p:grpSpPr>
        <a:xfrm>
          <a:off x="0" y="0"/>
          <a:ext cx="0" cy="0"/>
          <a:chOff x="0" y="0"/>
          <a:chExt cx="0" cy="0"/>
        </a:xfrm>
      </p:grpSpPr>
      <p:sp>
        <p:nvSpPr>
          <p:cNvPr id="559" name="Shape 559"/>
          <p:cNvSpPr txBox="1"/>
          <p:nvPr>
            <p:ph idx="1" type="body"/>
          </p:nvPr>
        </p:nvSpPr>
        <p:spPr>
          <a:xfrm>
            <a:off x="685800" y="4343400"/>
            <a:ext cx="5486399" cy="4114800"/>
          </a:xfrm>
          <a:prstGeom prst="rect">
            <a:avLst/>
          </a:prstGeom>
        </p:spPr>
        <p:txBody>
          <a:bodyPr anchorCtr="0" anchor="ctr" bIns="91425" lIns="91425" rIns="91425" tIns="91425">
            <a:noAutofit/>
          </a:bodyPr>
          <a:lstStyle/>
          <a:p>
            <a:pPr>
              <a:spcBef>
                <a:spcPts val="0"/>
              </a:spcBef>
              <a:buNone/>
            </a:pPr>
            <a:r>
              <a:t/>
            </a:r>
            <a:endParaRPr/>
          </a:p>
        </p:txBody>
      </p:sp>
      <p:sp>
        <p:nvSpPr>
          <p:cNvPr id="560" name="Shape 560"/>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6" name="Shape 566"/>
        <p:cNvGrpSpPr/>
        <p:nvPr/>
      </p:nvGrpSpPr>
      <p:grpSpPr>
        <a:xfrm>
          <a:off x="0" y="0"/>
          <a:ext cx="0" cy="0"/>
          <a:chOff x="0" y="0"/>
          <a:chExt cx="0" cy="0"/>
        </a:xfrm>
      </p:grpSpPr>
      <p:sp>
        <p:nvSpPr>
          <p:cNvPr id="567" name="Shape 567"/>
          <p:cNvSpPr/>
          <p:nvPr>
            <p:ph idx="2" type="sldImg"/>
          </p:nvPr>
        </p:nvSpPr>
        <p:spPr>
          <a:xfrm>
            <a:off x="685800" y="1143000"/>
            <a:ext cx="5486400" cy="3086099"/>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68" name="Shape 568"/>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When students “push back” against the text in some way. They might disagree with it, challenge something it says, or interpret it differently than the author does. </a:t>
            </a:r>
          </a:p>
          <a:p>
            <a:pPr indent="0" lvl="0" marL="0" marR="0" rtl="0" algn="l">
              <a:lnSpc>
                <a:spcPct val="100000"/>
              </a:lnSpc>
              <a:spcBef>
                <a:spcPts val="0"/>
              </a:spcBef>
              <a:spcAft>
                <a:spcPts val="0"/>
              </a:spcAft>
              <a:buClr>
                <a:schemeClr val="dk1"/>
              </a:buClr>
              <a:buSzPct val="25000"/>
              <a:buFont typeface="Calibri"/>
              <a:buNone/>
            </a:pPr>
            <a:r>
              <a:rPr b="0" baseline="0" i="0" lang="en" sz="1200" u="none" cap="none" strike="noStrike">
                <a:solidFill>
                  <a:schemeClr val="dk1"/>
                </a:solidFill>
                <a:latin typeface="Calibri"/>
                <a:ea typeface="Calibri"/>
                <a:cs typeface="Calibri"/>
                <a:sym typeface="Calibri"/>
              </a:rPr>
              <a:t>In step 3, include the sentence or phrase the student is countering.</a:t>
            </a:r>
          </a:p>
          <a:p>
            <a:pPr indent="0" lvl="0" marL="0" marR="0" rtl="0" algn="l">
              <a:spcBef>
                <a:spcPts val="0"/>
              </a:spcBef>
              <a:buNone/>
            </a:pPr>
            <a:r>
              <a:t/>
            </a:r>
            <a:endParaRPr b="0" baseline="0" i="0" sz="1200" u="none" cap="none" strike="noStrike">
              <a:solidFill>
                <a:schemeClr val="dk1"/>
              </a:solidFill>
              <a:latin typeface="Calibri"/>
              <a:ea typeface="Calibri"/>
              <a:cs typeface="Calibri"/>
              <a:sym typeface="Calibri"/>
            </a:endParaRPr>
          </a:p>
        </p:txBody>
      </p:sp>
      <p:sp>
        <p:nvSpPr>
          <p:cNvPr id="569" name="Shape 569"/>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None/>
            </a:pPr>
            <a:r>
              <a:t/>
            </a:r>
            <a:endParaRPr b="0" baseline="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74" name="Shape 574"/>
        <p:cNvGrpSpPr/>
        <p:nvPr/>
      </p:nvGrpSpPr>
      <p:grpSpPr>
        <a:xfrm>
          <a:off x="0" y="0"/>
          <a:ext cx="0" cy="0"/>
          <a:chOff x="0" y="0"/>
          <a:chExt cx="0" cy="0"/>
        </a:xfrm>
      </p:grpSpPr>
      <p:sp>
        <p:nvSpPr>
          <p:cNvPr id="575" name="Shape 5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76" name="Shape 57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85" name="Shape 585"/>
        <p:cNvGrpSpPr/>
        <p:nvPr/>
      </p:nvGrpSpPr>
      <p:grpSpPr>
        <a:xfrm>
          <a:off x="0" y="0"/>
          <a:ext cx="0" cy="0"/>
          <a:chOff x="0" y="0"/>
          <a:chExt cx="0" cy="0"/>
        </a:xfrm>
      </p:grpSpPr>
      <p:sp>
        <p:nvSpPr>
          <p:cNvPr id="586" name="Shape 586"/>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87" name="Shape 587"/>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 sz="1200" u="none" cap="none" strike="noStrike">
                <a:solidFill>
                  <a:schemeClr val="dk1"/>
                </a:solidFill>
                <a:latin typeface="Calibri"/>
                <a:ea typeface="Calibri"/>
                <a:cs typeface="Calibri"/>
                <a:sym typeface="Calibri"/>
              </a:rPr>
              <a:t>Practice on a sample piece of student writing</a:t>
            </a:r>
          </a:p>
          <a:p>
            <a:pPr indent="0" lvl="0" marL="0" marR="0" rtl="0" algn="l">
              <a:spcBef>
                <a:spcPts val="0"/>
              </a:spcBef>
              <a:buSzPct val="25000"/>
              <a:buNone/>
            </a:pPr>
            <a:r>
              <a:rPr b="0" baseline="0" i="0" lang="en" sz="1200" u="none" cap="none" strike="noStrike">
                <a:solidFill>
                  <a:schemeClr val="dk1"/>
                </a:solidFill>
                <a:latin typeface="Calibri"/>
                <a:ea typeface="Calibri"/>
                <a:cs typeface="Calibri"/>
                <a:sym typeface="Calibri"/>
              </a:rPr>
              <a:t>Use the chart for example passages and add new ones</a:t>
            </a:r>
          </a:p>
        </p:txBody>
      </p:sp>
      <p:sp>
        <p:nvSpPr>
          <p:cNvPr id="588" name="Shape 588"/>
          <p:cNvSpPr txBox="1"/>
          <p:nvPr>
            <p:ph idx="12" type="sldNum"/>
          </p:nvPr>
        </p:nvSpPr>
        <p:spPr>
          <a:xfrm>
            <a:off x="3884612" y="8685213"/>
            <a:ext cx="2971799" cy="457200"/>
          </a:xfrm>
          <a:prstGeom prst="rect">
            <a:avLst/>
          </a:prstGeom>
          <a:noFill/>
          <a:ln>
            <a:noFill/>
          </a:ln>
        </p:spPr>
        <p:txBody>
          <a:bodyPr anchorCtr="0" anchor="b"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chemeClr val="dk1"/>
                </a:solidFill>
                <a:latin typeface="Calibri"/>
                <a:ea typeface="Calibri"/>
                <a:cs typeface="Calibri"/>
                <a:sym typeface="Calibri"/>
              </a:rPr>
              <a:t>‹#›</a:t>
            </a:fld>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92" name="Shape 592"/>
        <p:cNvGrpSpPr/>
        <p:nvPr/>
      </p:nvGrpSpPr>
      <p:grpSpPr>
        <a:xfrm>
          <a:off x="0" y="0"/>
          <a:ext cx="0" cy="0"/>
          <a:chOff x="0" y="0"/>
          <a:chExt cx="0" cy="0"/>
        </a:xfrm>
      </p:grpSpPr>
      <p:sp>
        <p:nvSpPr>
          <p:cNvPr id="593" name="Shape 5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94" name="Shape 594"/>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0" name="Shape 600"/>
        <p:cNvGrpSpPr/>
        <p:nvPr/>
      </p:nvGrpSpPr>
      <p:grpSpPr>
        <a:xfrm>
          <a:off x="0" y="0"/>
          <a:ext cx="0" cy="0"/>
          <a:chOff x="0" y="0"/>
          <a:chExt cx="0" cy="0"/>
        </a:xfrm>
      </p:grpSpPr>
      <p:sp>
        <p:nvSpPr>
          <p:cNvPr id="601" name="Shape 6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02" name="Shape 60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07" name="Shape 607"/>
        <p:cNvGrpSpPr/>
        <p:nvPr/>
      </p:nvGrpSpPr>
      <p:grpSpPr>
        <a:xfrm>
          <a:off x="0" y="0"/>
          <a:ext cx="0" cy="0"/>
          <a:chOff x="0" y="0"/>
          <a:chExt cx="0" cy="0"/>
        </a:xfrm>
      </p:grpSpPr>
      <p:sp>
        <p:nvSpPr>
          <p:cNvPr id="608" name="Shape 60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09" name="Shape 60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plus, delta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2" name="Shape 10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8" name="Shape 10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Share with partner. Volunteers can share with entire group.</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5" name="Shape 11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0" name="Shape 120"/>
        <p:cNvGrpSpPr/>
        <p:nvPr/>
      </p:nvGrpSpPr>
      <p:grpSpPr>
        <a:xfrm>
          <a:off x="0" y="0"/>
          <a:ext cx="0" cy="0"/>
          <a:chOff x="0" y="0"/>
          <a:chExt cx="0" cy="0"/>
        </a:xfrm>
      </p:grpSpPr>
      <p:sp>
        <p:nvSpPr>
          <p:cNvPr id="121" name="Shape 12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2" name="Shape 122"/>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sz="1000">
                <a:highlight>
                  <a:srgbClr val="FFFFFF"/>
                </a:highlight>
              </a:rPr>
              <a:t>A reminder.</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9" name="Shape 129"/>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rPr lang="en"/>
              <a:t>A review</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8" name="Shape 8"/>
        <p:cNvGrpSpPr/>
        <p:nvPr/>
      </p:nvGrpSpPr>
      <p:grpSpPr>
        <a:xfrm>
          <a:off x="0" y="0"/>
          <a:ext cx="0" cy="0"/>
          <a:chOff x="0" y="0"/>
          <a:chExt cx="0" cy="0"/>
        </a:xfrm>
      </p:grpSpPr>
      <p:sp>
        <p:nvSpPr>
          <p:cNvPr id="9" name="Shape 9"/>
          <p:cNvSpPr/>
          <p:nvPr/>
        </p:nvSpPr>
        <p:spPr>
          <a:xfrm>
            <a:off x="0" y="0"/>
            <a:ext cx="9144000" cy="3429000"/>
          </a:xfrm>
          <a:prstGeom prst="rect">
            <a:avLst/>
          </a:prstGeom>
          <a:solidFill>
            <a:schemeClr val="lt1"/>
          </a:solidFill>
          <a:ln>
            <a:noFill/>
          </a:ln>
        </p:spPr>
        <p:txBody>
          <a:bodyPr anchorCtr="0" anchor="ctr" bIns="91425" lIns="91425" rIns="91425" tIns="91425">
            <a:noAutofit/>
          </a:bodyPr>
          <a:lstStyle/>
          <a:p>
            <a:pPr>
              <a:spcBef>
                <a:spcPts val="0"/>
              </a:spcBef>
              <a:buNone/>
            </a:pPr>
            <a:r>
              <a:t/>
            </a:r>
            <a:endParaRPr/>
          </a:p>
        </p:txBody>
      </p:sp>
      <p:sp>
        <p:nvSpPr>
          <p:cNvPr id="10" name="Shape 10"/>
          <p:cNvSpPr txBox="1"/>
          <p:nvPr>
            <p:ph type="ctrTitle"/>
          </p:nvPr>
        </p:nvSpPr>
        <p:spPr>
          <a:xfrm>
            <a:off x="311700" y="392150"/>
            <a:ext cx="8520599" cy="2690399"/>
          </a:xfrm>
          <a:prstGeom prst="rect">
            <a:avLst/>
          </a:prstGeom>
        </p:spPr>
        <p:txBody>
          <a:bodyPr anchorCtr="0" anchor="ctr" bIns="91425" lIns="91425" rIns="91425" tIns="91425"/>
          <a:lstStyle>
            <a:lvl1pPr rtl="0" algn="ctr">
              <a:spcBef>
                <a:spcPts val="0"/>
              </a:spcBef>
              <a:buSzPct val="100000"/>
              <a:defRPr sz="8000"/>
            </a:lvl1pPr>
            <a:lvl2pPr rtl="0" algn="ctr">
              <a:spcBef>
                <a:spcPts val="0"/>
              </a:spcBef>
              <a:buSzPct val="100000"/>
              <a:defRPr sz="8000"/>
            </a:lvl2pPr>
            <a:lvl3pPr rtl="0" algn="ctr">
              <a:spcBef>
                <a:spcPts val="0"/>
              </a:spcBef>
              <a:buSzPct val="100000"/>
              <a:defRPr sz="8000"/>
            </a:lvl3pPr>
            <a:lvl4pPr rtl="0" algn="ctr">
              <a:spcBef>
                <a:spcPts val="0"/>
              </a:spcBef>
              <a:buSzPct val="100000"/>
              <a:defRPr sz="8000"/>
            </a:lvl4pPr>
            <a:lvl5pPr rtl="0" algn="ctr">
              <a:spcBef>
                <a:spcPts val="0"/>
              </a:spcBef>
              <a:buSzPct val="100000"/>
              <a:defRPr sz="8000"/>
            </a:lvl5pPr>
            <a:lvl6pPr rtl="0" algn="ctr">
              <a:spcBef>
                <a:spcPts val="0"/>
              </a:spcBef>
              <a:buSzPct val="100000"/>
              <a:defRPr sz="8000"/>
            </a:lvl6pPr>
            <a:lvl7pPr rtl="0" algn="ctr">
              <a:spcBef>
                <a:spcPts val="0"/>
              </a:spcBef>
              <a:buSzPct val="100000"/>
              <a:defRPr sz="8000"/>
            </a:lvl7pPr>
            <a:lvl8pPr rtl="0" algn="ctr">
              <a:spcBef>
                <a:spcPts val="0"/>
              </a:spcBef>
              <a:buSzPct val="100000"/>
              <a:defRPr sz="8000"/>
            </a:lvl8pPr>
            <a:lvl9pPr rtl="0" algn="ctr">
              <a:spcBef>
                <a:spcPts val="0"/>
              </a:spcBef>
              <a:buSzPct val="100000"/>
              <a:defRPr sz="8000"/>
            </a:lvl9pPr>
          </a:lstStyle>
          <a:p/>
        </p:txBody>
      </p:sp>
      <p:sp>
        <p:nvSpPr>
          <p:cNvPr id="11" name="Shape 11"/>
          <p:cNvSpPr txBox="1"/>
          <p:nvPr>
            <p:ph idx="1" type="subTitle"/>
          </p:nvPr>
        </p:nvSpPr>
        <p:spPr>
          <a:xfrm>
            <a:off x="311700" y="3890400"/>
            <a:ext cx="8520599" cy="706200"/>
          </a:xfrm>
          <a:prstGeom prst="rect">
            <a:avLst/>
          </a:prstGeom>
        </p:spPr>
        <p:txBody>
          <a:bodyPr anchorCtr="0" anchor="ctr" bIns="91425" lIns="91425" rIns="91425" tIns="91425"/>
          <a:lstStyle>
            <a:lvl1pPr rtl="0" algn="ctr">
              <a:lnSpc>
                <a:spcPct val="100000"/>
              </a:lnSpc>
              <a:spcBef>
                <a:spcPts val="0"/>
              </a:spcBef>
              <a:spcAft>
                <a:spcPts val="0"/>
              </a:spcAft>
              <a:buClr>
                <a:schemeClr val="accent1"/>
              </a:buClr>
              <a:buSzPct val="100000"/>
              <a:buNone/>
              <a:defRPr b="1" sz="2100">
                <a:solidFill>
                  <a:schemeClr val="accent1"/>
                </a:solidFill>
              </a:defRPr>
            </a:lvl1pPr>
            <a:lvl2pPr rtl="0" algn="ctr">
              <a:lnSpc>
                <a:spcPct val="100000"/>
              </a:lnSpc>
              <a:spcBef>
                <a:spcPts val="0"/>
              </a:spcBef>
              <a:spcAft>
                <a:spcPts val="0"/>
              </a:spcAft>
              <a:buClr>
                <a:schemeClr val="accent1"/>
              </a:buClr>
              <a:buSzPct val="100000"/>
              <a:buNone/>
              <a:defRPr b="1" sz="2100">
                <a:solidFill>
                  <a:schemeClr val="accent1"/>
                </a:solidFill>
              </a:defRPr>
            </a:lvl2pPr>
            <a:lvl3pPr rtl="0" algn="ctr">
              <a:lnSpc>
                <a:spcPct val="100000"/>
              </a:lnSpc>
              <a:spcBef>
                <a:spcPts val="0"/>
              </a:spcBef>
              <a:spcAft>
                <a:spcPts val="0"/>
              </a:spcAft>
              <a:buClr>
                <a:schemeClr val="accent1"/>
              </a:buClr>
              <a:buSzPct val="100000"/>
              <a:buNone/>
              <a:defRPr b="1" sz="2100">
                <a:solidFill>
                  <a:schemeClr val="accent1"/>
                </a:solidFill>
              </a:defRPr>
            </a:lvl3pPr>
            <a:lvl4pPr rtl="0" algn="ctr">
              <a:lnSpc>
                <a:spcPct val="100000"/>
              </a:lnSpc>
              <a:spcBef>
                <a:spcPts val="0"/>
              </a:spcBef>
              <a:spcAft>
                <a:spcPts val="0"/>
              </a:spcAft>
              <a:buClr>
                <a:schemeClr val="accent1"/>
              </a:buClr>
              <a:buSzPct val="100000"/>
              <a:buNone/>
              <a:defRPr b="1" sz="2100">
                <a:solidFill>
                  <a:schemeClr val="accent1"/>
                </a:solidFill>
              </a:defRPr>
            </a:lvl4pPr>
            <a:lvl5pPr rtl="0" algn="ctr">
              <a:lnSpc>
                <a:spcPct val="100000"/>
              </a:lnSpc>
              <a:spcBef>
                <a:spcPts val="0"/>
              </a:spcBef>
              <a:spcAft>
                <a:spcPts val="0"/>
              </a:spcAft>
              <a:buClr>
                <a:schemeClr val="accent1"/>
              </a:buClr>
              <a:buSzPct val="100000"/>
              <a:buNone/>
              <a:defRPr b="1" sz="2100">
                <a:solidFill>
                  <a:schemeClr val="accent1"/>
                </a:solidFill>
              </a:defRPr>
            </a:lvl5pPr>
            <a:lvl6pPr rtl="0" algn="ctr">
              <a:lnSpc>
                <a:spcPct val="100000"/>
              </a:lnSpc>
              <a:spcBef>
                <a:spcPts val="0"/>
              </a:spcBef>
              <a:spcAft>
                <a:spcPts val="0"/>
              </a:spcAft>
              <a:buClr>
                <a:schemeClr val="accent1"/>
              </a:buClr>
              <a:buSzPct val="100000"/>
              <a:buNone/>
              <a:defRPr b="1" sz="2100">
                <a:solidFill>
                  <a:schemeClr val="accent1"/>
                </a:solidFill>
              </a:defRPr>
            </a:lvl6pPr>
            <a:lvl7pPr rtl="0" algn="ctr">
              <a:lnSpc>
                <a:spcPct val="100000"/>
              </a:lnSpc>
              <a:spcBef>
                <a:spcPts val="0"/>
              </a:spcBef>
              <a:spcAft>
                <a:spcPts val="0"/>
              </a:spcAft>
              <a:buClr>
                <a:schemeClr val="accent1"/>
              </a:buClr>
              <a:buSzPct val="100000"/>
              <a:buNone/>
              <a:defRPr b="1" sz="2100">
                <a:solidFill>
                  <a:schemeClr val="accent1"/>
                </a:solidFill>
              </a:defRPr>
            </a:lvl7pPr>
            <a:lvl8pPr rtl="0" algn="ctr">
              <a:lnSpc>
                <a:spcPct val="100000"/>
              </a:lnSpc>
              <a:spcBef>
                <a:spcPts val="0"/>
              </a:spcBef>
              <a:spcAft>
                <a:spcPts val="0"/>
              </a:spcAft>
              <a:buClr>
                <a:schemeClr val="accent1"/>
              </a:buClr>
              <a:buSzPct val="100000"/>
              <a:buNone/>
              <a:defRPr b="1" sz="2100">
                <a:solidFill>
                  <a:schemeClr val="accent1"/>
                </a:solidFill>
              </a:defRPr>
            </a:lvl8pPr>
            <a:lvl9pPr rtl="0" algn="ctr">
              <a:lnSpc>
                <a:spcPct val="100000"/>
              </a:lnSpc>
              <a:spcBef>
                <a:spcPts val="0"/>
              </a:spcBef>
              <a:spcAft>
                <a:spcPts val="0"/>
              </a:spcAft>
              <a:buClr>
                <a:schemeClr val="accent1"/>
              </a:buClr>
              <a:buSzPct val="100000"/>
              <a:buNone/>
              <a:defRPr b="1" sz="2100">
                <a:solidFill>
                  <a:schemeClr val="accent1"/>
                </a:solidFill>
              </a:defRPr>
            </a:lvl9pPr>
          </a:lstStyle>
          <a:p/>
        </p:txBody>
      </p:sp>
      <p:sp>
        <p:nvSpPr>
          <p:cNvPr id="12" name="Shape 1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5" name="Shape 45"/>
        <p:cNvGrpSpPr/>
        <p:nvPr/>
      </p:nvGrpSpPr>
      <p:grpSpPr>
        <a:xfrm>
          <a:off x="0" y="0"/>
          <a:ext cx="0" cy="0"/>
          <a:chOff x="0" y="0"/>
          <a:chExt cx="0" cy="0"/>
        </a:xfrm>
      </p:grpSpPr>
      <p:sp>
        <p:nvSpPr>
          <p:cNvPr id="46" name="Shape 46"/>
          <p:cNvSpPr txBox="1"/>
          <p:nvPr>
            <p:ph type="title"/>
          </p:nvPr>
        </p:nvSpPr>
        <p:spPr>
          <a:xfrm>
            <a:off x="311700" y="1240275"/>
            <a:ext cx="8520599" cy="1981800"/>
          </a:xfrm>
          <a:prstGeom prst="rect">
            <a:avLst/>
          </a:prstGeom>
        </p:spPr>
        <p:txBody>
          <a:bodyPr anchorCtr="0" anchor="b" bIns="91425" lIns="91425" rIns="91425" tIns="91425"/>
          <a:lstStyle>
            <a:lvl1pPr rtl="0" algn="ctr">
              <a:spcBef>
                <a:spcPts val="0"/>
              </a:spcBef>
              <a:buClr>
                <a:schemeClr val="lt1"/>
              </a:buClr>
              <a:buSzPct val="100000"/>
              <a:defRPr sz="12000">
                <a:solidFill>
                  <a:schemeClr val="lt1"/>
                </a:solidFill>
              </a:defRPr>
            </a:lvl1pPr>
            <a:lvl2pPr rtl="0" algn="ctr">
              <a:spcBef>
                <a:spcPts val="0"/>
              </a:spcBef>
              <a:buClr>
                <a:schemeClr val="lt1"/>
              </a:buClr>
              <a:buSzPct val="100000"/>
              <a:defRPr sz="12000">
                <a:solidFill>
                  <a:schemeClr val="lt1"/>
                </a:solidFill>
              </a:defRPr>
            </a:lvl2pPr>
            <a:lvl3pPr rtl="0" algn="ctr">
              <a:spcBef>
                <a:spcPts val="0"/>
              </a:spcBef>
              <a:buClr>
                <a:schemeClr val="lt1"/>
              </a:buClr>
              <a:buSzPct val="100000"/>
              <a:defRPr sz="12000">
                <a:solidFill>
                  <a:schemeClr val="lt1"/>
                </a:solidFill>
              </a:defRPr>
            </a:lvl3pPr>
            <a:lvl4pPr rtl="0" algn="ctr">
              <a:spcBef>
                <a:spcPts val="0"/>
              </a:spcBef>
              <a:buClr>
                <a:schemeClr val="lt1"/>
              </a:buClr>
              <a:buSzPct val="100000"/>
              <a:defRPr sz="12000">
                <a:solidFill>
                  <a:schemeClr val="lt1"/>
                </a:solidFill>
              </a:defRPr>
            </a:lvl4pPr>
            <a:lvl5pPr rtl="0" algn="ctr">
              <a:spcBef>
                <a:spcPts val="0"/>
              </a:spcBef>
              <a:buClr>
                <a:schemeClr val="lt1"/>
              </a:buClr>
              <a:buSzPct val="100000"/>
              <a:defRPr sz="12000">
                <a:solidFill>
                  <a:schemeClr val="lt1"/>
                </a:solidFill>
              </a:defRPr>
            </a:lvl5pPr>
            <a:lvl6pPr rtl="0" algn="ctr">
              <a:spcBef>
                <a:spcPts val="0"/>
              </a:spcBef>
              <a:buClr>
                <a:schemeClr val="lt1"/>
              </a:buClr>
              <a:buSzPct val="100000"/>
              <a:defRPr sz="12000">
                <a:solidFill>
                  <a:schemeClr val="lt1"/>
                </a:solidFill>
              </a:defRPr>
            </a:lvl6pPr>
            <a:lvl7pPr rtl="0" algn="ctr">
              <a:spcBef>
                <a:spcPts val="0"/>
              </a:spcBef>
              <a:buClr>
                <a:schemeClr val="lt1"/>
              </a:buClr>
              <a:buSzPct val="100000"/>
              <a:defRPr sz="12000">
                <a:solidFill>
                  <a:schemeClr val="lt1"/>
                </a:solidFill>
              </a:defRPr>
            </a:lvl7pPr>
            <a:lvl8pPr rtl="0" algn="ctr">
              <a:spcBef>
                <a:spcPts val="0"/>
              </a:spcBef>
              <a:buClr>
                <a:schemeClr val="lt1"/>
              </a:buClr>
              <a:buSzPct val="100000"/>
              <a:defRPr sz="12000">
                <a:solidFill>
                  <a:schemeClr val="lt1"/>
                </a:solidFill>
              </a:defRPr>
            </a:lvl8pPr>
            <a:lvl9pPr rtl="0" algn="ctr">
              <a:spcBef>
                <a:spcPts val="0"/>
              </a:spcBef>
              <a:buClr>
                <a:schemeClr val="lt1"/>
              </a:buClr>
              <a:buSzPct val="100000"/>
              <a:defRPr sz="12000">
                <a:solidFill>
                  <a:schemeClr val="lt1"/>
                </a:solidFill>
              </a:defRPr>
            </a:lvl9pPr>
          </a:lstStyle>
          <a:p/>
        </p:txBody>
      </p:sp>
      <p:sp>
        <p:nvSpPr>
          <p:cNvPr id="47" name="Shape 47"/>
          <p:cNvSpPr txBox="1"/>
          <p:nvPr>
            <p:ph idx="1" type="body"/>
          </p:nvPr>
        </p:nvSpPr>
        <p:spPr>
          <a:xfrm>
            <a:off x="311700" y="3304625"/>
            <a:ext cx="8520599" cy="1300800"/>
          </a:xfrm>
          <a:prstGeom prst="rect">
            <a:avLst/>
          </a:prstGeom>
        </p:spPr>
        <p:txBody>
          <a:bodyPr anchorCtr="0" anchor="t" bIns="91425" lIns="91425" rIns="91425" tIns="91425"/>
          <a:lstStyle>
            <a:lvl1pPr rtl="0" algn="ctr">
              <a:spcBef>
                <a:spcPts val="0"/>
              </a:spcBef>
              <a:buClr>
                <a:schemeClr val="accent1"/>
              </a:buClr>
              <a:defRPr>
                <a:solidFill>
                  <a:schemeClr val="accent1"/>
                </a:solidFill>
              </a:defRPr>
            </a:lvl1pPr>
            <a:lvl2pPr rtl="0" algn="ctr">
              <a:spcBef>
                <a:spcPts val="0"/>
              </a:spcBef>
              <a:buClr>
                <a:schemeClr val="accent1"/>
              </a:buClr>
              <a:defRPr>
                <a:solidFill>
                  <a:schemeClr val="accent1"/>
                </a:solidFill>
              </a:defRPr>
            </a:lvl2pPr>
            <a:lvl3pPr rtl="0" algn="ctr">
              <a:spcBef>
                <a:spcPts val="0"/>
              </a:spcBef>
              <a:buClr>
                <a:schemeClr val="accent1"/>
              </a:buClr>
              <a:defRPr>
                <a:solidFill>
                  <a:schemeClr val="accent1"/>
                </a:solidFill>
              </a:defRPr>
            </a:lvl3pPr>
            <a:lvl4pPr rtl="0" algn="ctr">
              <a:spcBef>
                <a:spcPts val="0"/>
              </a:spcBef>
              <a:buClr>
                <a:schemeClr val="accent1"/>
              </a:buClr>
              <a:defRPr>
                <a:solidFill>
                  <a:schemeClr val="accent1"/>
                </a:solidFill>
              </a:defRPr>
            </a:lvl4pPr>
            <a:lvl5pPr rtl="0" algn="ctr">
              <a:spcBef>
                <a:spcPts val="0"/>
              </a:spcBef>
              <a:buClr>
                <a:schemeClr val="accent1"/>
              </a:buClr>
              <a:defRPr>
                <a:solidFill>
                  <a:schemeClr val="accent1"/>
                </a:solidFill>
              </a:defRPr>
            </a:lvl5pPr>
            <a:lvl6pPr rtl="0" algn="ctr">
              <a:spcBef>
                <a:spcPts val="0"/>
              </a:spcBef>
              <a:buClr>
                <a:schemeClr val="accent1"/>
              </a:buClr>
              <a:defRPr>
                <a:solidFill>
                  <a:schemeClr val="accent1"/>
                </a:solidFill>
              </a:defRPr>
            </a:lvl6pPr>
            <a:lvl7pPr rtl="0" algn="ctr">
              <a:spcBef>
                <a:spcPts val="0"/>
              </a:spcBef>
              <a:buClr>
                <a:schemeClr val="accent1"/>
              </a:buClr>
              <a:defRPr>
                <a:solidFill>
                  <a:schemeClr val="accent1"/>
                </a:solidFill>
              </a:defRPr>
            </a:lvl7pPr>
            <a:lvl8pPr rtl="0" algn="ctr">
              <a:spcBef>
                <a:spcPts val="0"/>
              </a:spcBef>
              <a:buClr>
                <a:schemeClr val="accent1"/>
              </a:buClr>
              <a:defRPr>
                <a:solidFill>
                  <a:schemeClr val="accent1"/>
                </a:solidFill>
              </a:defRPr>
            </a:lvl8pPr>
            <a:lvl9pPr rtl="0" algn="ctr">
              <a:spcBef>
                <a:spcPts val="0"/>
              </a:spcBef>
              <a:buClr>
                <a:schemeClr val="accent1"/>
              </a:buClr>
              <a:defRPr>
                <a:solidFill>
                  <a:schemeClr val="accent1"/>
                </a:solidFill>
              </a:defRPr>
            </a:lvl9pPr>
          </a:lstStyle>
          <a:p/>
        </p:txBody>
      </p:sp>
      <p:sp>
        <p:nvSpPr>
          <p:cNvPr id="48" name="Shape 48"/>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9" name="Shape 49"/>
        <p:cNvGrpSpPr/>
        <p:nvPr/>
      </p:nvGrpSpPr>
      <p:grpSpPr>
        <a:xfrm>
          <a:off x="0" y="0"/>
          <a:ext cx="0" cy="0"/>
          <a:chOff x="0" y="0"/>
          <a:chExt cx="0" cy="0"/>
        </a:xfrm>
      </p:grpSpPr>
      <p:sp>
        <p:nvSpPr>
          <p:cNvPr id="50" name="Shape 5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51" name="Shape 51"/>
        <p:cNvGrpSpPr/>
        <p:nvPr/>
      </p:nvGrpSpPr>
      <p:grpSpPr>
        <a:xfrm>
          <a:off x="0" y="0"/>
          <a:ext cx="0" cy="0"/>
          <a:chOff x="0" y="0"/>
          <a:chExt cx="0" cy="0"/>
        </a:xfrm>
      </p:grpSpPr>
      <p:sp>
        <p:nvSpPr>
          <p:cNvPr id="52" name="Shape 52"/>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53" name="Shape 53"/>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50800" marL="342900" rtl="0" algn="l">
              <a:spcBef>
                <a:spcPts val="640"/>
              </a:spcBef>
              <a:buClr>
                <a:schemeClr val="dk1"/>
              </a:buClr>
              <a:buFont typeface="Arial"/>
              <a:buChar char="•"/>
              <a:defRPr/>
            </a:lvl1pPr>
            <a:lvl2pPr indent="-19050" marL="742950" rtl="0" algn="l">
              <a:spcBef>
                <a:spcPts val="560"/>
              </a:spcBef>
              <a:buClr>
                <a:schemeClr val="dk1"/>
              </a:buClr>
              <a:buFont typeface="Arial"/>
              <a:buChar char="–"/>
              <a:defRPr/>
            </a:lvl2pPr>
            <a:lvl3pPr indent="12700" marL="1143000" rtl="0" algn="l">
              <a:spcBef>
                <a:spcPts val="480"/>
              </a:spcBef>
              <a:buClr>
                <a:schemeClr val="dk1"/>
              </a:buClr>
              <a:buFont typeface="Arial"/>
              <a:buChar char="•"/>
              <a:defRPr/>
            </a:lvl3pPr>
            <a:lvl4pPr indent="-12700" marL="1600200" rtl="0" algn="l">
              <a:spcBef>
                <a:spcPts val="400"/>
              </a:spcBef>
              <a:buClr>
                <a:schemeClr val="dk1"/>
              </a:buClr>
              <a:buFont typeface="Arial"/>
              <a:buChar char="–"/>
              <a:defRPr/>
            </a:lvl4pPr>
            <a:lvl5pPr indent="-12700" marL="2057400" rtl="0" algn="l">
              <a:spcBef>
                <a:spcPts val="400"/>
              </a:spcBef>
              <a:buClr>
                <a:schemeClr val="dk1"/>
              </a:buClr>
              <a:buFont typeface="Arial"/>
              <a:buChar char="»"/>
              <a:defRPr/>
            </a:lvl5pPr>
            <a:lvl6pPr indent="-12700" marL="2514600" rtl="0" algn="l">
              <a:spcBef>
                <a:spcPts val="400"/>
              </a:spcBef>
              <a:buClr>
                <a:schemeClr val="dk1"/>
              </a:buClr>
              <a:buFont typeface="Arial"/>
              <a:buChar char="•"/>
              <a:defRPr/>
            </a:lvl6pPr>
            <a:lvl7pPr indent="-12700" marL="2971800" rtl="0" algn="l">
              <a:spcBef>
                <a:spcPts val="400"/>
              </a:spcBef>
              <a:buClr>
                <a:schemeClr val="dk1"/>
              </a:buClr>
              <a:buFont typeface="Arial"/>
              <a:buChar char="•"/>
              <a:defRPr/>
            </a:lvl7pPr>
            <a:lvl8pPr indent="-12700" marL="3429000" rtl="0" algn="l">
              <a:spcBef>
                <a:spcPts val="400"/>
              </a:spcBef>
              <a:buClr>
                <a:schemeClr val="dk1"/>
              </a:buClr>
              <a:buFont typeface="Arial"/>
              <a:buChar char="•"/>
              <a:defRPr/>
            </a:lvl8pPr>
            <a:lvl9pPr indent="-12700" marL="3886200" rtl="0" algn="l">
              <a:spcBef>
                <a:spcPts val="400"/>
              </a:spcBef>
              <a:buClr>
                <a:schemeClr val="dk1"/>
              </a:buClr>
              <a:buFont typeface="Arial"/>
              <a:buChar char="•"/>
              <a:defRPr/>
            </a:lvl9pPr>
          </a:lstStyle>
          <a:p/>
        </p:txBody>
      </p:sp>
      <p:sp>
        <p:nvSpPr>
          <p:cNvPr id="54" name="Shape 54"/>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lnSpc>
                <a:spcPct val="100000"/>
              </a:lnSpc>
              <a:spcBef>
                <a:spcPts val="0"/>
              </a:spcBef>
              <a:spcAft>
                <a:spcPts val="0"/>
              </a:spcAft>
              <a:buClr>
                <a:srgbClr val="000000"/>
              </a:buClr>
              <a:buFont typeface="Arial"/>
              <a:buNone/>
              <a:defRPr/>
            </a:lvl1pPr>
            <a:lvl2pPr indent="0" marL="457200" marR="0" rtl="0" algn="l">
              <a:lnSpc>
                <a:spcPct val="100000"/>
              </a:lnSpc>
              <a:spcBef>
                <a:spcPts val="0"/>
              </a:spcBef>
              <a:spcAft>
                <a:spcPts val="0"/>
              </a:spcAft>
              <a:buClr>
                <a:srgbClr val="000000"/>
              </a:buClr>
              <a:buFont typeface="Arial"/>
              <a:buNone/>
              <a:defRPr/>
            </a:lvl2pPr>
            <a:lvl3pPr indent="0" marL="914400" marR="0" rtl="0" algn="l">
              <a:lnSpc>
                <a:spcPct val="100000"/>
              </a:lnSpc>
              <a:spcBef>
                <a:spcPts val="0"/>
              </a:spcBef>
              <a:spcAft>
                <a:spcPts val="0"/>
              </a:spcAft>
              <a:buClr>
                <a:srgbClr val="000000"/>
              </a:buClr>
              <a:buFont typeface="Arial"/>
              <a:buNone/>
              <a:defRPr/>
            </a:lvl3pPr>
            <a:lvl4pPr indent="0" marL="1371600" marR="0" rtl="0" algn="l">
              <a:lnSpc>
                <a:spcPct val="100000"/>
              </a:lnSpc>
              <a:spcBef>
                <a:spcPts val="0"/>
              </a:spcBef>
              <a:spcAft>
                <a:spcPts val="0"/>
              </a:spcAft>
              <a:buClr>
                <a:srgbClr val="000000"/>
              </a:buClr>
              <a:buFont typeface="Arial"/>
              <a:buNone/>
              <a:defRPr/>
            </a:lvl4pPr>
            <a:lvl5pPr indent="0" marL="1828800" marR="0" rtl="0" algn="l">
              <a:lnSpc>
                <a:spcPct val="100000"/>
              </a:lnSpc>
              <a:spcBef>
                <a:spcPts val="0"/>
              </a:spcBef>
              <a:spcAft>
                <a:spcPts val="0"/>
              </a:spcAft>
              <a:buClr>
                <a:srgbClr val="000000"/>
              </a:buClr>
              <a:buFont typeface="Arial"/>
              <a:buNone/>
              <a:defRPr/>
            </a:lvl5pPr>
            <a:lvl6pPr indent="0" marL="2286000" marR="0" rtl="0" algn="l">
              <a:lnSpc>
                <a:spcPct val="100000"/>
              </a:lnSpc>
              <a:spcBef>
                <a:spcPts val="0"/>
              </a:spcBef>
              <a:spcAft>
                <a:spcPts val="0"/>
              </a:spcAft>
              <a:buClr>
                <a:srgbClr val="000000"/>
              </a:buClr>
              <a:buFont typeface="Arial"/>
              <a:buNone/>
              <a:defRPr/>
            </a:lvl6pPr>
            <a:lvl7pPr indent="0" marL="2743200" marR="0" rtl="0" algn="l">
              <a:lnSpc>
                <a:spcPct val="100000"/>
              </a:lnSpc>
              <a:spcBef>
                <a:spcPts val="0"/>
              </a:spcBef>
              <a:spcAft>
                <a:spcPts val="0"/>
              </a:spcAft>
              <a:buClr>
                <a:srgbClr val="000000"/>
              </a:buClr>
              <a:buFont typeface="Arial"/>
              <a:buNone/>
              <a:defRPr/>
            </a:lvl7pPr>
            <a:lvl8pPr indent="0" marL="3200400" marR="0" rtl="0" algn="l">
              <a:lnSpc>
                <a:spcPct val="100000"/>
              </a:lnSpc>
              <a:spcBef>
                <a:spcPts val="0"/>
              </a:spcBef>
              <a:spcAft>
                <a:spcPts val="0"/>
              </a:spcAft>
              <a:buClr>
                <a:srgbClr val="000000"/>
              </a:buClr>
              <a:buFont typeface="Arial"/>
              <a:buNone/>
              <a:defRPr/>
            </a:lvl8pPr>
            <a:lvl9pPr indent="0" marL="3657600" marR="0" rtl="0" algn="l">
              <a:lnSpc>
                <a:spcPct val="100000"/>
              </a:lnSpc>
              <a:spcBef>
                <a:spcPts val="0"/>
              </a:spcBef>
              <a:spcAft>
                <a:spcPts val="0"/>
              </a:spcAft>
              <a:buClr>
                <a:srgbClr val="000000"/>
              </a:buClr>
              <a:buFont typeface="Arial"/>
              <a:buNone/>
              <a:defRPr/>
            </a:lvl9pPr>
          </a:lstStyle>
          <a:p/>
        </p:txBody>
      </p:sp>
      <p:sp>
        <p:nvSpPr>
          <p:cNvPr id="55" name="Shape 55"/>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lnSpc>
                <a:spcPct val="100000"/>
              </a:lnSpc>
              <a:spcBef>
                <a:spcPts val="0"/>
              </a:spcBef>
              <a:spcAft>
                <a:spcPts val="0"/>
              </a:spcAft>
              <a:buClr>
                <a:srgbClr val="000000"/>
              </a:buClr>
              <a:buFont typeface="Arial"/>
              <a:buNone/>
              <a:defRPr/>
            </a:lvl1pPr>
            <a:lvl2pPr indent="0" marL="457200" marR="0" rtl="0" algn="l">
              <a:lnSpc>
                <a:spcPct val="100000"/>
              </a:lnSpc>
              <a:spcBef>
                <a:spcPts val="0"/>
              </a:spcBef>
              <a:spcAft>
                <a:spcPts val="0"/>
              </a:spcAft>
              <a:buClr>
                <a:srgbClr val="000000"/>
              </a:buClr>
              <a:buFont typeface="Arial"/>
              <a:buNone/>
              <a:defRPr/>
            </a:lvl2pPr>
            <a:lvl3pPr indent="0" marL="914400" marR="0" rtl="0" algn="l">
              <a:lnSpc>
                <a:spcPct val="100000"/>
              </a:lnSpc>
              <a:spcBef>
                <a:spcPts val="0"/>
              </a:spcBef>
              <a:spcAft>
                <a:spcPts val="0"/>
              </a:spcAft>
              <a:buClr>
                <a:srgbClr val="000000"/>
              </a:buClr>
              <a:buFont typeface="Arial"/>
              <a:buNone/>
              <a:defRPr/>
            </a:lvl3pPr>
            <a:lvl4pPr indent="0" marL="1371600" marR="0" rtl="0" algn="l">
              <a:lnSpc>
                <a:spcPct val="100000"/>
              </a:lnSpc>
              <a:spcBef>
                <a:spcPts val="0"/>
              </a:spcBef>
              <a:spcAft>
                <a:spcPts val="0"/>
              </a:spcAft>
              <a:buClr>
                <a:srgbClr val="000000"/>
              </a:buClr>
              <a:buFont typeface="Arial"/>
              <a:buNone/>
              <a:defRPr/>
            </a:lvl4pPr>
            <a:lvl5pPr indent="0" marL="1828800" marR="0" rtl="0" algn="l">
              <a:lnSpc>
                <a:spcPct val="100000"/>
              </a:lnSpc>
              <a:spcBef>
                <a:spcPts val="0"/>
              </a:spcBef>
              <a:spcAft>
                <a:spcPts val="0"/>
              </a:spcAft>
              <a:buClr>
                <a:srgbClr val="000000"/>
              </a:buClr>
              <a:buFont typeface="Arial"/>
              <a:buNone/>
              <a:defRPr/>
            </a:lvl5pPr>
            <a:lvl6pPr indent="0" marL="2286000" marR="0" rtl="0" algn="l">
              <a:lnSpc>
                <a:spcPct val="100000"/>
              </a:lnSpc>
              <a:spcBef>
                <a:spcPts val="0"/>
              </a:spcBef>
              <a:spcAft>
                <a:spcPts val="0"/>
              </a:spcAft>
              <a:buClr>
                <a:srgbClr val="000000"/>
              </a:buClr>
              <a:buFont typeface="Arial"/>
              <a:buNone/>
              <a:defRPr/>
            </a:lvl6pPr>
            <a:lvl7pPr indent="0" marL="2743200" marR="0" rtl="0" algn="l">
              <a:lnSpc>
                <a:spcPct val="100000"/>
              </a:lnSpc>
              <a:spcBef>
                <a:spcPts val="0"/>
              </a:spcBef>
              <a:spcAft>
                <a:spcPts val="0"/>
              </a:spcAft>
              <a:buClr>
                <a:srgbClr val="000000"/>
              </a:buClr>
              <a:buFont typeface="Arial"/>
              <a:buNone/>
              <a:defRPr/>
            </a:lvl7pPr>
            <a:lvl8pPr indent="0" marL="3200400" marR="0" rtl="0" algn="l">
              <a:lnSpc>
                <a:spcPct val="100000"/>
              </a:lnSpc>
              <a:spcBef>
                <a:spcPts val="0"/>
              </a:spcBef>
              <a:spcAft>
                <a:spcPts val="0"/>
              </a:spcAft>
              <a:buClr>
                <a:srgbClr val="000000"/>
              </a:buClr>
              <a:buFont typeface="Arial"/>
              <a:buNone/>
              <a:defRPr/>
            </a:lvl8pPr>
            <a:lvl9pPr indent="0" marL="3657600" marR="0" rtl="0" algn="l">
              <a:lnSpc>
                <a:spcPct val="100000"/>
              </a:lnSpc>
              <a:spcBef>
                <a:spcPts val="0"/>
              </a:spcBef>
              <a:spcAft>
                <a:spcPts val="0"/>
              </a:spcAft>
              <a:buClr>
                <a:srgbClr val="000000"/>
              </a:buClr>
              <a:buFont typeface="Arial"/>
              <a:buNone/>
              <a:defRPr/>
            </a:lvl9pPr>
          </a:lstStyle>
          <a:p/>
        </p:txBody>
      </p:sp>
      <p:sp>
        <p:nvSpPr>
          <p:cNvPr id="56" name="Shape 56"/>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lnSpc>
                <a:spcPct val="100000"/>
              </a:lnSpc>
              <a:spcBef>
                <a:spcPts val="0"/>
              </a:spcBef>
              <a:spcAft>
                <a:spcPts val="0"/>
              </a:spcAft>
              <a:buClr>
                <a:schemeClr val="dk2"/>
              </a:buClr>
              <a:buFont typeface="Arial"/>
              <a:buNone/>
            </a:pPr>
            <a:r>
              <a:t/>
            </a:r>
            <a:endParaRPr b="0" baseline="0" i="0" sz="1200" u="none" cap="none" strike="noStrike">
              <a:solidFill>
                <a:schemeClr val="dk2"/>
              </a:solidFill>
              <a:latin typeface="Arial"/>
              <a:ea typeface="Arial"/>
              <a:cs typeface="Arial"/>
              <a:sym typeface="Arial"/>
            </a:endParaRPr>
          </a:p>
          <a:p>
            <a:pPr indent="0" lvl="1" marL="457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2" marL="914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3" marL="1371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4" marL="18288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5" marL="22860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6" marL="27432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7" marL="32004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a:p>
            <a:pPr indent="0" lvl="8" marL="3657600" marR="0" rtl="0" algn="l">
              <a:lnSpc>
                <a:spcPct val="100000"/>
              </a:lnSpc>
              <a:spcBef>
                <a:spcPts val="0"/>
              </a:spcBef>
              <a:spcAft>
                <a:spcPts val="0"/>
              </a:spcAft>
              <a:buClr>
                <a:schemeClr val="dk1"/>
              </a:buClr>
              <a:buFont typeface="Arial"/>
              <a:buNone/>
            </a:pPr>
            <a:r>
              <a:t/>
            </a:r>
            <a:endParaRPr b="0" baseline="0" i="0" sz="1800" u="none" cap="none" strike="noStrike">
              <a:solidFill>
                <a:schemeClr val="dk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222" name="Shape 222"/>
        <p:cNvGrpSpPr/>
        <p:nvPr/>
      </p:nvGrpSpPr>
      <p:grpSpPr>
        <a:xfrm>
          <a:off x="0" y="0"/>
          <a:ext cx="0" cy="0"/>
          <a:chOff x="0" y="0"/>
          <a:chExt cx="0" cy="0"/>
        </a:xfrm>
      </p:grpSpPr>
      <p:grpSp>
        <p:nvGrpSpPr>
          <p:cNvPr id="223" name="Shape 223"/>
          <p:cNvGrpSpPr/>
          <p:nvPr/>
        </p:nvGrpSpPr>
        <p:grpSpPr>
          <a:xfrm>
            <a:off x="-11" y="1000670"/>
            <a:ext cx="7314320" cy="3087224"/>
            <a:chOff x="-11" y="1378676"/>
            <a:chExt cx="7314320" cy="4116299"/>
          </a:xfrm>
        </p:grpSpPr>
        <p:sp>
          <p:nvSpPr>
            <p:cNvPr id="224" name="Shape 224"/>
            <p:cNvSpPr/>
            <p:nvPr/>
          </p:nvSpPr>
          <p:spPr>
            <a:xfrm flipH="1">
              <a:off x="-11" y="1378676"/>
              <a:ext cx="187800" cy="4116299"/>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225" name="Shape 225"/>
            <p:cNvSpPr/>
            <p:nvPr/>
          </p:nvSpPr>
          <p:spPr>
            <a:xfrm flipH="1">
              <a:off x="187809" y="1378676"/>
              <a:ext cx="7126499" cy="4116299"/>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226" name="Shape 226"/>
          <p:cNvSpPr txBox="1"/>
          <p:nvPr>
            <p:ph type="ctrTitle"/>
          </p:nvPr>
        </p:nvSpPr>
        <p:spPr>
          <a:xfrm>
            <a:off x="685800" y="1699932"/>
            <a:ext cx="6400799" cy="1000499"/>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7" name="Shape 227"/>
          <p:cNvSpPr txBox="1"/>
          <p:nvPr>
            <p:ph idx="1" type="subTitle"/>
          </p:nvPr>
        </p:nvSpPr>
        <p:spPr>
          <a:xfrm>
            <a:off x="685800" y="2700338"/>
            <a:ext cx="6400799" cy="675299"/>
          </a:xfrm>
          <a:prstGeom prst="rect">
            <a:avLst/>
          </a:prstGeom>
        </p:spPr>
        <p:txBody>
          <a:bodyPr anchorCtr="0" anchor="t" bIns="91425" lIns="91425" rIns="91425" tIns="91425"/>
          <a:lstStyle>
            <a:lvl1pPr rtl="0">
              <a:spcBef>
                <a:spcPts val="0"/>
              </a:spcBef>
              <a:buClr>
                <a:schemeClr val="lt1"/>
              </a:buClr>
              <a:buSzPct val="100000"/>
              <a:buNone/>
              <a:defRPr sz="2400">
                <a:solidFill>
                  <a:schemeClr val="lt1"/>
                </a:solidFill>
              </a:defRPr>
            </a:lvl1pPr>
            <a:lvl2pPr rtl="0">
              <a:spcBef>
                <a:spcPts val="0"/>
              </a:spcBef>
              <a:buClr>
                <a:schemeClr val="lt1"/>
              </a:buClr>
              <a:buSzPct val="100000"/>
              <a:buNone/>
              <a:defRPr sz="2400">
                <a:solidFill>
                  <a:schemeClr val="lt1"/>
                </a:solidFill>
              </a:defRPr>
            </a:lvl2pPr>
            <a:lvl3pPr rtl="0">
              <a:spcBef>
                <a:spcPts val="0"/>
              </a:spcBef>
              <a:buClr>
                <a:schemeClr val="lt1"/>
              </a:buClr>
              <a:buSzPct val="100000"/>
              <a:buNone/>
              <a:defRPr sz="2400">
                <a:solidFill>
                  <a:schemeClr val="lt1"/>
                </a:solidFill>
              </a:defRPr>
            </a:lvl3pPr>
            <a:lvl4pPr rtl="0">
              <a:spcBef>
                <a:spcPts val="0"/>
              </a:spcBef>
              <a:buClr>
                <a:schemeClr val="lt1"/>
              </a:buClr>
              <a:buSzPct val="100000"/>
              <a:buNone/>
              <a:defRPr sz="2400">
                <a:solidFill>
                  <a:schemeClr val="lt1"/>
                </a:solidFill>
              </a:defRPr>
            </a:lvl4pPr>
            <a:lvl5pPr rtl="0">
              <a:spcBef>
                <a:spcPts val="0"/>
              </a:spcBef>
              <a:buClr>
                <a:schemeClr val="lt1"/>
              </a:buClr>
              <a:buSzPct val="100000"/>
              <a:buNone/>
              <a:defRPr sz="2400">
                <a:solidFill>
                  <a:schemeClr val="lt1"/>
                </a:solidFill>
              </a:defRPr>
            </a:lvl5pPr>
            <a:lvl6pPr rtl="0">
              <a:spcBef>
                <a:spcPts val="0"/>
              </a:spcBef>
              <a:buClr>
                <a:schemeClr val="lt1"/>
              </a:buClr>
              <a:buSzPct val="100000"/>
              <a:buNone/>
              <a:defRPr sz="2400">
                <a:solidFill>
                  <a:schemeClr val="lt1"/>
                </a:solidFill>
              </a:defRPr>
            </a:lvl6pPr>
            <a:lvl7pPr rtl="0">
              <a:spcBef>
                <a:spcPts val="0"/>
              </a:spcBef>
              <a:buClr>
                <a:schemeClr val="lt1"/>
              </a:buClr>
              <a:buSzPct val="100000"/>
              <a:buNone/>
              <a:defRPr sz="2400">
                <a:solidFill>
                  <a:schemeClr val="lt1"/>
                </a:solidFill>
              </a:defRPr>
            </a:lvl7pPr>
            <a:lvl8pPr rtl="0">
              <a:spcBef>
                <a:spcPts val="0"/>
              </a:spcBef>
              <a:buClr>
                <a:schemeClr val="lt1"/>
              </a:buClr>
              <a:buSzPct val="100000"/>
              <a:buNone/>
              <a:defRPr sz="2400">
                <a:solidFill>
                  <a:schemeClr val="lt1"/>
                </a:solidFill>
              </a:defRPr>
            </a:lvl8pPr>
            <a:lvl9pPr rtl="0">
              <a:spcBef>
                <a:spcPts val="0"/>
              </a:spcBef>
              <a:buClr>
                <a:schemeClr val="lt1"/>
              </a:buClr>
              <a:buSzPct val="100000"/>
              <a:buNone/>
              <a:defRPr sz="2400">
                <a:solidFill>
                  <a:schemeClr val="lt1"/>
                </a:solidFill>
              </a:defRPr>
            </a:lvl9pPr>
          </a:lstStyle>
          <a:p/>
        </p:txBody>
      </p:sp>
      <p:sp>
        <p:nvSpPr>
          <p:cNvPr id="228" name="Shape 228"/>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29" name="Shape 229"/>
        <p:cNvGrpSpPr/>
        <p:nvPr/>
      </p:nvGrpSpPr>
      <p:grpSpPr>
        <a:xfrm>
          <a:off x="0" y="0"/>
          <a:ext cx="0" cy="0"/>
          <a:chOff x="0" y="0"/>
          <a:chExt cx="0" cy="0"/>
        </a:xfrm>
      </p:grpSpPr>
      <p:grpSp>
        <p:nvGrpSpPr>
          <p:cNvPr id="230" name="Shape 230"/>
          <p:cNvGrpSpPr/>
          <p:nvPr/>
        </p:nvGrpSpPr>
        <p:grpSpPr>
          <a:xfrm>
            <a:off x="-13" y="-9140"/>
            <a:ext cx="8005727" cy="1209421"/>
            <a:chOff x="-13" y="-12187"/>
            <a:chExt cx="8005727" cy="1161900"/>
          </a:xfrm>
        </p:grpSpPr>
        <p:sp>
          <p:nvSpPr>
            <p:cNvPr id="231" name="Shape 231"/>
            <p:cNvSpPr/>
            <p:nvPr/>
          </p:nvSpPr>
          <p:spPr>
            <a:xfrm flipH="1">
              <a:off x="-13" y="-12187"/>
              <a:ext cx="187800" cy="1161900"/>
            </a:xfrm>
            <a:prstGeom prst="rect">
              <a:avLst/>
            </a:prstGeom>
            <a:solidFill>
              <a:schemeClr val="accent2"/>
            </a:solidFill>
            <a:ln>
              <a:noFill/>
            </a:ln>
          </p:spPr>
          <p:txBody>
            <a:bodyPr anchorCtr="0" anchor="ctr" bIns="45700" lIns="91425" rIns="91425" tIns="45700">
              <a:noAutofit/>
            </a:bodyPr>
            <a:lstStyle/>
            <a:p>
              <a:pPr>
                <a:spcBef>
                  <a:spcPts val="0"/>
                </a:spcBef>
                <a:buNone/>
              </a:pPr>
              <a:r>
                <a:t/>
              </a:r>
              <a:endParaRPr/>
            </a:p>
          </p:txBody>
        </p:sp>
        <p:sp>
          <p:nvSpPr>
            <p:cNvPr id="232" name="Shape 232"/>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233" name="Shape 233"/>
          <p:cNvSpPr txBox="1"/>
          <p:nvPr>
            <p:ph type="title"/>
          </p:nvPr>
        </p:nvSpPr>
        <p:spPr>
          <a:xfrm>
            <a:off x="457200" y="101100"/>
            <a:ext cx="7315499" cy="1013999"/>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4" name="Shape 234"/>
          <p:cNvSpPr txBox="1"/>
          <p:nvPr>
            <p:ph idx="1" type="body"/>
          </p:nvPr>
        </p:nvSpPr>
        <p:spPr>
          <a:xfrm>
            <a:off x="457200" y="1278516"/>
            <a:ext cx="8229600" cy="36303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5" name="Shape 235"/>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36" name="Shape 236"/>
        <p:cNvGrpSpPr/>
        <p:nvPr/>
      </p:nvGrpSpPr>
      <p:grpSpPr>
        <a:xfrm>
          <a:off x="0" y="0"/>
          <a:ext cx="0" cy="0"/>
          <a:chOff x="0" y="0"/>
          <a:chExt cx="0" cy="0"/>
        </a:xfrm>
      </p:grpSpPr>
      <p:sp>
        <p:nvSpPr>
          <p:cNvPr id="237" name="Shape 237"/>
          <p:cNvSpPr txBox="1"/>
          <p:nvPr>
            <p:ph idx="1" type="body"/>
          </p:nvPr>
        </p:nvSpPr>
        <p:spPr>
          <a:xfrm>
            <a:off x="456245" y="1278513"/>
            <a:ext cx="4038599" cy="36303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38" name="Shape 238"/>
          <p:cNvSpPr txBox="1"/>
          <p:nvPr>
            <p:ph idx="2" type="body"/>
          </p:nvPr>
        </p:nvSpPr>
        <p:spPr>
          <a:xfrm>
            <a:off x="4648200" y="1278513"/>
            <a:ext cx="4038599" cy="3630300"/>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grpSp>
        <p:nvGrpSpPr>
          <p:cNvPr id="239" name="Shape 239"/>
          <p:cNvGrpSpPr/>
          <p:nvPr/>
        </p:nvGrpSpPr>
        <p:grpSpPr>
          <a:xfrm>
            <a:off x="-13" y="-9140"/>
            <a:ext cx="8005727" cy="1209421"/>
            <a:chOff x="-13" y="-12187"/>
            <a:chExt cx="8005727" cy="1161900"/>
          </a:xfrm>
        </p:grpSpPr>
        <p:sp>
          <p:nvSpPr>
            <p:cNvPr id="240" name="Shape 240"/>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241" name="Shape 241"/>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242" name="Shape 242"/>
          <p:cNvSpPr txBox="1"/>
          <p:nvPr>
            <p:ph type="title"/>
          </p:nvPr>
        </p:nvSpPr>
        <p:spPr>
          <a:xfrm>
            <a:off x="457200" y="101100"/>
            <a:ext cx="7315499" cy="1013999"/>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3" name="Shape 243"/>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44" name="Shape 244"/>
        <p:cNvGrpSpPr/>
        <p:nvPr/>
      </p:nvGrpSpPr>
      <p:grpSpPr>
        <a:xfrm>
          <a:off x="0" y="0"/>
          <a:ext cx="0" cy="0"/>
          <a:chOff x="0" y="0"/>
          <a:chExt cx="0" cy="0"/>
        </a:xfrm>
      </p:grpSpPr>
      <p:grpSp>
        <p:nvGrpSpPr>
          <p:cNvPr id="245" name="Shape 245"/>
          <p:cNvGrpSpPr/>
          <p:nvPr/>
        </p:nvGrpSpPr>
        <p:grpSpPr>
          <a:xfrm>
            <a:off x="-13" y="-9140"/>
            <a:ext cx="8005727" cy="1209421"/>
            <a:chOff x="-13" y="-12187"/>
            <a:chExt cx="8005727" cy="1161900"/>
          </a:xfrm>
        </p:grpSpPr>
        <p:sp>
          <p:nvSpPr>
            <p:cNvPr id="246" name="Shape 246"/>
            <p:cNvSpPr/>
            <p:nvPr/>
          </p:nvSpPr>
          <p:spPr>
            <a:xfrm flipH="1">
              <a:off x="-13" y="-12187"/>
              <a:ext cx="187800" cy="11619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247" name="Shape 247"/>
            <p:cNvSpPr/>
            <p:nvPr/>
          </p:nvSpPr>
          <p:spPr>
            <a:xfrm flipH="1">
              <a:off x="187715" y="-12187"/>
              <a:ext cx="7817999" cy="11619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grpSp>
      <p:sp>
        <p:nvSpPr>
          <p:cNvPr id="248" name="Shape 248"/>
          <p:cNvSpPr txBox="1"/>
          <p:nvPr>
            <p:ph type="title"/>
          </p:nvPr>
        </p:nvSpPr>
        <p:spPr>
          <a:xfrm>
            <a:off x="457200" y="101100"/>
            <a:ext cx="7315499" cy="1013999"/>
          </a:xfrm>
          <a:prstGeom prst="rect">
            <a:avLst/>
          </a:prstGeom>
        </p:spPr>
        <p:txBody>
          <a:bodyPr anchorCtr="0" anchor="b"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49" name="Shape 249"/>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250" name="Shape 250"/>
        <p:cNvGrpSpPr/>
        <p:nvPr/>
      </p:nvGrpSpPr>
      <p:grpSpPr>
        <a:xfrm>
          <a:off x="0" y="0"/>
          <a:ext cx="0" cy="0"/>
          <a:chOff x="0" y="0"/>
          <a:chExt cx="0" cy="0"/>
        </a:xfrm>
      </p:grpSpPr>
      <p:sp>
        <p:nvSpPr>
          <p:cNvPr id="251" name="Shape 251"/>
          <p:cNvSpPr/>
          <p:nvPr/>
        </p:nvSpPr>
        <p:spPr>
          <a:xfrm flipH="1">
            <a:off x="8964665" y="4623760"/>
            <a:ext cx="187800" cy="521400"/>
          </a:xfrm>
          <a:prstGeom prst="rect">
            <a:avLst/>
          </a:prstGeom>
          <a:solidFill>
            <a:srgbClr val="AB0101"/>
          </a:solidFill>
          <a:ln>
            <a:noFill/>
          </a:ln>
        </p:spPr>
        <p:txBody>
          <a:bodyPr anchorCtr="0" anchor="ctr" bIns="45700" lIns="91425" rIns="91425" tIns="45700">
            <a:noAutofit/>
          </a:bodyPr>
          <a:lstStyle/>
          <a:p>
            <a:pPr>
              <a:spcBef>
                <a:spcPts val="0"/>
              </a:spcBef>
              <a:buNone/>
            </a:pPr>
            <a:r>
              <a:t/>
            </a:r>
            <a:endParaRPr/>
          </a:p>
        </p:txBody>
      </p:sp>
      <p:sp>
        <p:nvSpPr>
          <p:cNvPr id="252" name="Shape 252"/>
          <p:cNvSpPr/>
          <p:nvPr/>
        </p:nvSpPr>
        <p:spPr>
          <a:xfrm flipH="1">
            <a:off x="3866777" y="4623760"/>
            <a:ext cx="5097900" cy="521400"/>
          </a:xfrm>
          <a:prstGeom prst="rect">
            <a:avLst/>
          </a:prstGeom>
          <a:solidFill>
            <a:srgbClr val="0F243E"/>
          </a:solidFill>
          <a:ln>
            <a:noFill/>
          </a:ln>
        </p:spPr>
        <p:txBody>
          <a:bodyPr anchorCtr="0" anchor="ctr" bIns="45700" lIns="91425" rIns="91425" tIns="45700">
            <a:noAutofit/>
          </a:bodyPr>
          <a:lstStyle/>
          <a:p>
            <a:pPr>
              <a:spcBef>
                <a:spcPts val="0"/>
              </a:spcBef>
              <a:buNone/>
            </a:pPr>
            <a:r>
              <a:t/>
            </a:r>
            <a:endParaRPr/>
          </a:p>
        </p:txBody>
      </p:sp>
      <p:sp>
        <p:nvSpPr>
          <p:cNvPr id="253" name="Shape 253"/>
          <p:cNvSpPr txBox="1"/>
          <p:nvPr>
            <p:ph idx="1" type="body"/>
          </p:nvPr>
        </p:nvSpPr>
        <p:spPr>
          <a:xfrm>
            <a:off x="3866812" y="4623760"/>
            <a:ext cx="5097900" cy="521400"/>
          </a:xfrm>
          <a:prstGeom prst="rect">
            <a:avLst/>
          </a:prstGeom>
        </p:spPr>
        <p:txBody>
          <a:bodyPr anchorCtr="0" anchor="t" bIns="91425" lIns="91425" rIns="91425" tIns="91425"/>
          <a:lstStyle>
            <a:lvl1pPr rtl="0">
              <a:spcBef>
                <a:spcPts val="0"/>
              </a:spcBef>
              <a:buClr>
                <a:schemeClr val="lt1"/>
              </a:buClr>
              <a:buSzPct val="100000"/>
              <a:buNone/>
              <a:defRPr sz="1400">
                <a:solidFill>
                  <a:schemeClr val="lt1"/>
                </a:solidFill>
              </a:defRPr>
            </a:lvl1pPr>
          </a:lstStyle>
          <a:p/>
        </p:txBody>
      </p:sp>
      <p:sp>
        <p:nvSpPr>
          <p:cNvPr id="254" name="Shape 254"/>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55" name="Shape 255"/>
        <p:cNvGrpSpPr/>
        <p:nvPr/>
      </p:nvGrpSpPr>
      <p:grpSpPr>
        <a:xfrm>
          <a:off x="0" y="0"/>
          <a:ext cx="0" cy="0"/>
          <a:chOff x="0" y="0"/>
          <a:chExt cx="0" cy="0"/>
        </a:xfrm>
      </p:grpSpPr>
      <p:sp>
        <p:nvSpPr>
          <p:cNvPr id="256" name="Shape 256"/>
          <p:cNvSpPr txBox="1"/>
          <p:nvPr>
            <p:ph idx="12" type="sldNum"/>
          </p:nvPr>
        </p:nvSpPr>
        <p:spPr>
          <a:xfrm>
            <a:off x="8425675" y="4622075"/>
            <a:ext cx="548699" cy="5214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315" name="Shape 315"/>
        <p:cNvGrpSpPr/>
        <p:nvPr/>
      </p:nvGrpSpPr>
      <p:grpSpPr>
        <a:xfrm>
          <a:off x="0" y="0"/>
          <a:ext cx="0" cy="0"/>
          <a:chOff x="0" y="0"/>
          <a:chExt cx="0" cy="0"/>
        </a:xfrm>
      </p:grpSpPr>
      <p:sp>
        <p:nvSpPr>
          <p:cNvPr id="316" name="Shape 316"/>
          <p:cNvSpPr txBox="1"/>
          <p:nvPr>
            <p:ph type="ctrTitle"/>
          </p:nvPr>
        </p:nvSpPr>
        <p:spPr>
          <a:xfrm>
            <a:off x="685800" y="1597818"/>
            <a:ext cx="7772400" cy="1102500"/>
          </a:xfrm>
          <a:prstGeom prst="rect">
            <a:avLst/>
          </a:prstGeom>
          <a:noFill/>
          <a:ln>
            <a:noFill/>
          </a:ln>
        </p:spPr>
        <p:txBody>
          <a:bodyPr anchorCtr="0" anchor="ctr" bIns="91425" lIns="91425" rIns="91425" tIns="91425"/>
          <a:lstStyle>
            <a:lvl1pPr indent="0" marL="0" marR="0" rtl="0" algn="ctr">
              <a:spcBef>
                <a:spcPts val="0"/>
              </a:spcBef>
              <a:buClr>
                <a:schemeClr val="dk1"/>
              </a:buClr>
              <a:buFont typeface="Calibri"/>
              <a:buNone/>
              <a:defRPr b="0" baseline="0" i="0" sz="4400" u="none" cap="none" strike="noStrike">
                <a:solidFill>
                  <a:schemeClr val="dk1"/>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17" name="Shape 317"/>
          <p:cNvSpPr txBox="1"/>
          <p:nvPr>
            <p:ph idx="1" type="subTitle"/>
          </p:nvPr>
        </p:nvSpPr>
        <p:spPr>
          <a:xfrm>
            <a:off x="1371600" y="2914650"/>
            <a:ext cx="6400799" cy="1314599"/>
          </a:xfrm>
          <a:prstGeom prst="rect">
            <a:avLst/>
          </a:prstGeom>
          <a:noFill/>
          <a:ln>
            <a:noFill/>
          </a:ln>
        </p:spPr>
        <p:txBody>
          <a:bodyPr anchorCtr="0" anchor="t" bIns="91425" lIns="91425" rIns="91425" tIns="91425"/>
          <a:lstStyle>
            <a:lvl1pPr indent="0" marL="0" marR="0" rtl="0" algn="ctr">
              <a:spcBef>
                <a:spcPts val="640"/>
              </a:spcBef>
              <a:buClr>
                <a:srgbClr val="888888"/>
              </a:buClr>
              <a:buFont typeface="Arial"/>
              <a:buNone/>
              <a:defRPr b="0" baseline="0" i="0" sz="3200" u="none" cap="none" strike="noStrike">
                <a:solidFill>
                  <a:srgbClr val="888888"/>
                </a:solidFill>
                <a:latin typeface="Calibri"/>
                <a:ea typeface="Calibri"/>
                <a:cs typeface="Calibri"/>
                <a:sym typeface="Calibri"/>
              </a:defRPr>
            </a:lvl1pPr>
            <a:lvl2pPr indent="0" marL="457200" marR="0" rtl="0" algn="ctr">
              <a:spcBef>
                <a:spcPts val="560"/>
              </a:spcBef>
              <a:buClr>
                <a:srgbClr val="888888"/>
              </a:buClr>
              <a:buFont typeface="Arial"/>
              <a:buNone/>
              <a:defRPr b="0" baseline="0" i="0" sz="2800" u="none" cap="none" strike="noStrike">
                <a:solidFill>
                  <a:srgbClr val="888888"/>
                </a:solidFill>
                <a:latin typeface="Calibri"/>
                <a:ea typeface="Calibri"/>
                <a:cs typeface="Calibri"/>
                <a:sym typeface="Calibri"/>
              </a:defRPr>
            </a:lvl2pPr>
            <a:lvl3pPr indent="0" marL="914400" marR="0" rtl="0" algn="ctr">
              <a:spcBef>
                <a:spcPts val="480"/>
              </a:spcBef>
              <a:buClr>
                <a:srgbClr val="888888"/>
              </a:buClr>
              <a:buFont typeface="Arial"/>
              <a:buNone/>
              <a:defRPr b="0" baseline="0" i="0" sz="2400" u="none" cap="none" strike="noStrike">
                <a:solidFill>
                  <a:srgbClr val="888888"/>
                </a:solidFill>
                <a:latin typeface="Calibri"/>
                <a:ea typeface="Calibri"/>
                <a:cs typeface="Calibri"/>
                <a:sym typeface="Calibri"/>
              </a:defRPr>
            </a:lvl3pPr>
            <a:lvl4pPr indent="0" marL="13716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4pPr>
            <a:lvl5pPr indent="0" marL="18288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5pPr>
            <a:lvl6pPr indent="0" marL="22860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6pPr>
            <a:lvl7pPr indent="0" marL="27432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7pPr>
            <a:lvl8pPr indent="0" marL="32004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8pPr>
            <a:lvl9pPr indent="0" marL="3657600" marR="0" rtl="0" algn="ctr">
              <a:spcBef>
                <a:spcPts val="400"/>
              </a:spcBef>
              <a:buClr>
                <a:srgbClr val="888888"/>
              </a:buClr>
              <a:buFont typeface="Arial"/>
              <a:buNone/>
              <a:defRPr b="0" baseline="0" i="0" sz="2000" u="none" cap="none" strike="noStrike">
                <a:solidFill>
                  <a:srgbClr val="888888"/>
                </a:solidFill>
                <a:latin typeface="Calibri"/>
                <a:ea typeface="Calibri"/>
                <a:cs typeface="Calibri"/>
                <a:sym typeface="Calibri"/>
              </a:defRPr>
            </a:lvl9pPr>
          </a:lstStyle>
          <a:p/>
        </p:txBody>
      </p:sp>
      <p:sp>
        <p:nvSpPr>
          <p:cNvPr id="318" name="Shape 318"/>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19" name="Shape 319"/>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20" name="Shape 320"/>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bg>
      <p:bgPr>
        <a:solidFill>
          <a:schemeClr val="dk1"/>
        </a:solidFill>
      </p:bgPr>
    </p:bg>
    <p:spTree>
      <p:nvGrpSpPr>
        <p:cNvPr id="13" name="Shape 13"/>
        <p:cNvGrpSpPr/>
        <p:nvPr/>
      </p:nvGrpSpPr>
      <p:grpSpPr>
        <a:xfrm>
          <a:off x="0" y="0"/>
          <a:ext cx="0" cy="0"/>
          <a:chOff x="0" y="0"/>
          <a:chExt cx="0" cy="0"/>
        </a:xfrm>
      </p:grpSpPr>
      <p:sp>
        <p:nvSpPr>
          <p:cNvPr id="14" name="Shape 14"/>
          <p:cNvSpPr txBox="1"/>
          <p:nvPr>
            <p:ph type="title"/>
          </p:nvPr>
        </p:nvSpPr>
        <p:spPr>
          <a:xfrm>
            <a:off x="2802750" y="802500"/>
            <a:ext cx="3538499" cy="3538499"/>
          </a:xfrm>
          <a:prstGeom prst="rect">
            <a:avLst/>
          </a:prstGeom>
          <a:solidFill>
            <a:srgbClr val="FFFFFF"/>
          </a:solidFill>
        </p:spPr>
        <p:txBody>
          <a:bodyPr anchorCtr="0" anchor="ctr" bIns="91425" lIns="91425" rIns="91425" tIns="91425"/>
          <a:lstStyle>
            <a:lvl1pPr rtl="0" algn="ctr">
              <a:spcBef>
                <a:spcPts val="0"/>
              </a:spcBef>
              <a:buSzPct val="100000"/>
              <a:defRPr sz="4800"/>
            </a:lvl1pPr>
            <a:lvl2pPr rtl="0" algn="ctr">
              <a:spcBef>
                <a:spcPts val="0"/>
              </a:spcBef>
              <a:buSzPct val="100000"/>
              <a:defRPr sz="4800"/>
            </a:lvl2pPr>
            <a:lvl3pPr rtl="0" algn="ctr">
              <a:spcBef>
                <a:spcPts val="0"/>
              </a:spcBef>
              <a:buSzPct val="100000"/>
              <a:defRPr sz="4800"/>
            </a:lvl3pPr>
            <a:lvl4pPr rtl="0" algn="ctr">
              <a:spcBef>
                <a:spcPts val="0"/>
              </a:spcBef>
              <a:buSzPct val="100000"/>
              <a:defRPr sz="4800"/>
            </a:lvl4pPr>
            <a:lvl5pPr rtl="0" algn="ctr">
              <a:spcBef>
                <a:spcPts val="0"/>
              </a:spcBef>
              <a:buSzPct val="100000"/>
              <a:defRPr sz="4800"/>
            </a:lvl5pPr>
            <a:lvl6pPr rtl="0" algn="ctr">
              <a:spcBef>
                <a:spcPts val="0"/>
              </a:spcBef>
              <a:buSzPct val="100000"/>
              <a:defRPr sz="4800"/>
            </a:lvl6pPr>
            <a:lvl7pPr rtl="0" algn="ctr">
              <a:spcBef>
                <a:spcPts val="0"/>
              </a:spcBef>
              <a:buSzPct val="100000"/>
              <a:defRPr sz="4800"/>
            </a:lvl7pPr>
            <a:lvl8pPr rtl="0" algn="ctr">
              <a:spcBef>
                <a:spcPts val="0"/>
              </a:spcBef>
              <a:buSzPct val="100000"/>
              <a:defRPr sz="4800"/>
            </a:lvl8pPr>
            <a:lvl9pPr rtl="0" algn="ctr">
              <a:spcBef>
                <a:spcPts val="0"/>
              </a:spcBef>
              <a:buSzPct val="100000"/>
              <a:defRPr sz="4800"/>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321" name="Shape 321"/>
        <p:cNvGrpSpPr/>
        <p:nvPr/>
      </p:nvGrpSpPr>
      <p:grpSpPr>
        <a:xfrm>
          <a:off x="0" y="0"/>
          <a:ext cx="0" cy="0"/>
          <a:chOff x="0" y="0"/>
          <a:chExt cx="0" cy="0"/>
        </a:xfrm>
      </p:grpSpPr>
      <p:sp>
        <p:nvSpPr>
          <p:cNvPr id="322" name="Shape 322"/>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3" name="Shape 323"/>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324" name="Shape 324"/>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25" name="Shape 325"/>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26" name="Shape 326"/>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327" name="Shape 327"/>
        <p:cNvGrpSpPr/>
        <p:nvPr/>
      </p:nvGrpSpPr>
      <p:grpSpPr>
        <a:xfrm>
          <a:off x="0" y="0"/>
          <a:ext cx="0" cy="0"/>
          <a:chOff x="0" y="0"/>
          <a:chExt cx="0" cy="0"/>
        </a:xfrm>
      </p:grpSpPr>
      <p:sp>
        <p:nvSpPr>
          <p:cNvPr id="328" name="Shape 328"/>
          <p:cNvSpPr txBox="1"/>
          <p:nvPr>
            <p:ph type="title"/>
          </p:nvPr>
        </p:nvSpPr>
        <p:spPr>
          <a:xfrm>
            <a:off x="722312" y="3305175"/>
            <a:ext cx="7772400" cy="1021499"/>
          </a:xfrm>
          <a:prstGeom prst="rect">
            <a:avLst/>
          </a:prstGeom>
          <a:noFill/>
          <a:ln>
            <a:noFill/>
          </a:ln>
        </p:spPr>
        <p:txBody>
          <a:bodyPr anchorCtr="0" anchor="t" bIns="91425" lIns="91425" rIns="91425" tIns="91425"/>
          <a:lstStyle>
            <a:lvl1pPr rtl="0" algn="l">
              <a:spcBef>
                <a:spcPts val="0"/>
              </a:spcBef>
              <a:defRPr b="1" sz="4000" cap="none"/>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29" name="Shape 329"/>
          <p:cNvSpPr txBox="1"/>
          <p:nvPr>
            <p:ph idx="1" type="body"/>
          </p:nvPr>
        </p:nvSpPr>
        <p:spPr>
          <a:xfrm>
            <a:off x="722312" y="2180034"/>
            <a:ext cx="7772400" cy="1125000"/>
          </a:xfrm>
          <a:prstGeom prst="rect">
            <a:avLst/>
          </a:prstGeom>
          <a:noFill/>
          <a:ln>
            <a:noFill/>
          </a:ln>
        </p:spPr>
        <p:txBody>
          <a:bodyPr anchorCtr="0" anchor="b" bIns="91425" lIns="91425" rIns="91425" tIns="91425"/>
          <a:lstStyle>
            <a:lvl1pPr indent="0" marL="0" rtl="0">
              <a:spcBef>
                <a:spcPts val="0"/>
              </a:spcBef>
              <a:buClr>
                <a:srgbClr val="888888"/>
              </a:buClr>
              <a:buFont typeface="Calibri"/>
              <a:buNone/>
              <a:defRPr sz="2000">
                <a:solidFill>
                  <a:srgbClr val="888888"/>
                </a:solidFill>
              </a:defRPr>
            </a:lvl1pPr>
            <a:lvl2pPr indent="0" marL="457200" rtl="0">
              <a:spcBef>
                <a:spcPts val="0"/>
              </a:spcBef>
              <a:buClr>
                <a:srgbClr val="888888"/>
              </a:buClr>
              <a:buFont typeface="Calibri"/>
              <a:buNone/>
              <a:defRPr sz="1800">
                <a:solidFill>
                  <a:srgbClr val="888888"/>
                </a:solidFill>
              </a:defRPr>
            </a:lvl2pPr>
            <a:lvl3pPr indent="0" marL="914400" rtl="0">
              <a:spcBef>
                <a:spcPts val="0"/>
              </a:spcBef>
              <a:buClr>
                <a:srgbClr val="888888"/>
              </a:buClr>
              <a:buFont typeface="Calibri"/>
              <a:buNone/>
              <a:defRPr sz="1600">
                <a:solidFill>
                  <a:srgbClr val="888888"/>
                </a:solidFill>
              </a:defRPr>
            </a:lvl3pPr>
            <a:lvl4pPr indent="0" marL="1371600" rtl="0">
              <a:spcBef>
                <a:spcPts val="0"/>
              </a:spcBef>
              <a:buClr>
                <a:srgbClr val="888888"/>
              </a:buClr>
              <a:buFont typeface="Calibri"/>
              <a:buNone/>
              <a:defRPr sz="1400">
                <a:solidFill>
                  <a:srgbClr val="888888"/>
                </a:solidFill>
              </a:defRPr>
            </a:lvl4pPr>
            <a:lvl5pPr indent="0" marL="1828800" rtl="0">
              <a:spcBef>
                <a:spcPts val="0"/>
              </a:spcBef>
              <a:buClr>
                <a:srgbClr val="888888"/>
              </a:buClr>
              <a:buFont typeface="Calibri"/>
              <a:buNone/>
              <a:defRPr sz="1400">
                <a:solidFill>
                  <a:srgbClr val="888888"/>
                </a:solidFill>
              </a:defRPr>
            </a:lvl5pPr>
            <a:lvl6pPr indent="0" marL="2286000" rtl="0">
              <a:spcBef>
                <a:spcPts val="0"/>
              </a:spcBef>
              <a:buClr>
                <a:srgbClr val="888888"/>
              </a:buClr>
              <a:buFont typeface="Calibri"/>
              <a:buNone/>
              <a:defRPr sz="1400">
                <a:solidFill>
                  <a:srgbClr val="888888"/>
                </a:solidFill>
              </a:defRPr>
            </a:lvl6pPr>
            <a:lvl7pPr indent="0" marL="2743200" rtl="0">
              <a:spcBef>
                <a:spcPts val="0"/>
              </a:spcBef>
              <a:buClr>
                <a:srgbClr val="888888"/>
              </a:buClr>
              <a:buFont typeface="Calibri"/>
              <a:buNone/>
              <a:defRPr sz="1400">
                <a:solidFill>
                  <a:srgbClr val="888888"/>
                </a:solidFill>
              </a:defRPr>
            </a:lvl7pPr>
            <a:lvl8pPr indent="0" marL="3200400" rtl="0">
              <a:spcBef>
                <a:spcPts val="0"/>
              </a:spcBef>
              <a:buClr>
                <a:srgbClr val="888888"/>
              </a:buClr>
              <a:buFont typeface="Calibri"/>
              <a:buNone/>
              <a:defRPr sz="1400">
                <a:solidFill>
                  <a:srgbClr val="888888"/>
                </a:solidFill>
              </a:defRPr>
            </a:lvl8pPr>
            <a:lvl9pPr indent="0" marL="3657600" rtl="0">
              <a:spcBef>
                <a:spcPts val="0"/>
              </a:spcBef>
              <a:buClr>
                <a:srgbClr val="888888"/>
              </a:buClr>
              <a:buFont typeface="Calibri"/>
              <a:buNone/>
              <a:defRPr sz="1400">
                <a:solidFill>
                  <a:srgbClr val="888888"/>
                </a:solidFill>
              </a:defRPr>
            </a:lvl9pPr>
          </a:lstStyle>
          <a:p/>
        </p:txBody>
      </p:sp>
      <p:sp>
        <p:nvSpPr>
          <p:cNvPr id="330" name="Shape 330"/>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31" name="Shape 331"/>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32" name="Shape 332"/>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33" name="Shape 333"/>
        <p:cNvGrpSpPr/>
        <p:nvPr/>
      </p:nvGrpSpPr>
      <p:grpSpPr>
        <a:xfrm>
          <a:off x="0" y="0"/>
          <a:ext cx="0" cy="0"/>
          <a:chOff x="0" y="0"/>
          <a:chExt cx="0" cy="0"/>
        </a:xfrm>
      </p:grpSpPr>
      <p:sp>
        <p:nvSpPr>
          <p:cNvPr id="334" name="Shape 334"/>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35" name="Shape 335"/>
          <p:cNvSpPr txBox="1"/>
          <p:nvPr>
            <p:ph idx="1" type="body"/>
          </p:nvPr>
        </p:nvSpPr>
        <p:spPr>
          <a:xfrm>
            <a:off x="457200" y="1200150"/>
            <a:ext cx="4038599" cy="3394500"/>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336" name="Shape 336"/>
          <p:cNvSpPr txBox="1"/>
          <p:nvPr>
            <p:ph idx="2" type="body"/>
          </p:nvPr>
        </p:nvSpPr>
        <p:spPr>
          <a:xfrm>
            <a:off x="4648200" y="1200150"/>
            <a:ext cx="4038599" cy="3394500"/>
          </a:xfrm>
          <a:prstGeom prst="rect">
            <a:avLst/>
          </a:prstGeom>
          <a:noFill/>
          <a:ln>
            <a:noFill/>
          </a:ln>
        </p:spPr>
        <p:txBody>
          <a:bodyPr anchorCtr="0" anchor="t" bIns="91425" lIns="91425" rIns="91425" tIns="91425"/>
          <a:lstStyle>
            <a:lvl1pPr rtl="0">
              <a:spcBef>
                <a:spcPts val="0"/>
              </a:spcBef>
              <a:defRPr sz="2800"/>
            </a:lvl1pPr>
            <a:lvl2pPr rtl="0">
              <a:spcBef>
                <a:spcPts val="0"/>
              </a:spcBef>
              <a:defRPr sz="2400"/>
            </a:lvl2pPr>
            <a:lvl3pPr rtl="0">
              <a:spcBef>
                <a:spcPts val="0"/>
              </a:spcBef>
              <a:defRPr sz="2000"/>
            </a:lvl3pPr>
            <a:lvl4pPr rtl="0">
              <a:spcBef>
                <a:spcPts val="0"/>
              </a:spcBef>
              <a:defRPr sz="1800"/>
            </a:lvl4pPr>
            <a:lvl5pPr rtl="0">
              <a:spcBef>
                <a:spcPts val="0"/>
              </a:spcBef>
              <a:defRPr sz="1800"/>
            </a:lvl5pPr>
            <a:lvl6pPr rtl="0">
              <a:spcBef>
                <a:spcPts val="0"/>
              </a:spcBef>
              <a:defRPr sz="1800"/>
            </a:lvl6pPr>
            <a:lvl7pPr rtl="0">
              <a:spcBef>
                <a:spcPts val="0"/>
              </a:spcBef>
              <a:defRPr sz="1800"/>
            </a:lvl7pPr>
            <a:lvl8pPr rtl="0">
              <a:spcBef>
                <a:spcPts val="0"/>
              </a:spcBef>
              <a:defRPr sz="1800"/>
            </a:lvl8pPr>
            <a:lvl9pPr rtl="0">
              <a:spcBef>
                <a:spcPts val="0"/>
              </a:spcBef>
              <a:defRPr sz="1800"/>
            </a:lvl9pPr>
          </a:lstStyle>
          <a:p/>
        </p:txBody>
      </p:sp>
      <p:sp>
        <p:nvSpPr>
          <p:cNvPr id="337" name="Shape 337"/>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38" name="Shape 338"/>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39" name="Shape 339"/>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340" name="Shape 340"/>
        <p:cNvGrpSpPr/>
        <p:nvPr/>
      </p:nvGrpSpPr>
      <p:grpSpPr>
        <a:xfrm>
          <a:off x="0" y="0"/>
          <a:ext cx="0" cy="0"/>
          <a:chOff x="0" y="0"/>
          <a:chExt cx="0" cy="0"/>
        </a:xfrm>
      </p:grpSpPr>
      <p:sp>
        <p:nvSpPr>
          <p:cNvPr id="341" name="Shape 341"/>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42" name="Shape 342"/>
          <p:cNvSpPr txBox="1"/>
          <p:nvPr>
            <p:ph idx="1" type="body"/>
          </p:nvPr>
        </p:nvSpPr>
        <p:spPr>
          <a:xfrm>
            <a:off x="457200" y="1151334"/>
            <a:ext cx="4040099" cy="479699"/>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343" name="Shape 343"/>
          <p:cNvSpPr txBox="1"/>
          <p:nvPr>
            <p:ph idx="2" type="body"/>
          </p:nvPr>
        </p:nvSpPr>
        <p:spPr>
          <a:xfrm>
            <a:off x="457200" y="1631156"/>
            <a:ext cx="4040099" cy="2963400"/>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344" name="Shape 344"/>
          <p:cNvSpPr txBox="1"/>
          <p:nvPr>
            <p:ph idx="3" type="body"/>
          </p:nvPr>
        </p:nvSpPr>
        <p:spPr>
          <a:xfrm>
            <a:off x="4645025" y="1151334"/>
            <a:ext cx="4041900" cy="479699"/>
          </a:xfrm>
          <a:prstGeom prst="rect">
            <a:avLst/>
          </a:prstGeom>
          <a:noFill/>
          <a:ln>
            <a:noFill/>
          </a:ln>
        </p:spPr>
        <p:txBody>
          <a:bodyPr anchorCtr="0" anchor="b" bIns="91425" lIns="91425" rIns="91425" tIns="91425"/>
          <a:lstStyle>
            <a:lvl1pPr indent="0" marL="0" rtl="0">
              <a:spcBef>
                <a:spcPts val="0"/>
              </a:spcBef>
              <a:buFont typeface="Calibri"/>
              <a:buNone/>
              <a:defRPr b="1" sz="2400"/>
            </a:lvl1pPr>
            <a:lvl2pPr indent="0" marL="457200" rtl="0">
              <a:spcBef>
                <a:spcPts val="0"/>
              </a:spcBef>
              <a:buFont typeface="Calibri"/>
              <a:buNone/>
              <a:defRPr b="1" sz="2000"/>
            </a:lvl2pPr>
            <a:lvl3pPr indent="0" marL="914400" rtl="0">
              <a:spcBef>
                <a:spcPts val="0"/>
              </a:spcBef>
              <a:buFont typeface="Calibri"/>
              <a:buNone/>
              <a:defRPr b="1" sz="1800"/>
            </a:lvl3pPr>
            <a:lvl4pPr indent="0" marL="1371600" rtl="0">
              <a:spcBef>
                <a:spcPts val="0"/>
              </a:spcBef>
              <a:buFont typeface="Calibri"/>
              <a:buNone/>
              <a:defRPr b="1" sz="1600"/>
            </a:lvl4pPr>
            <a:lvl5pPr indent="0" marL="1828800" rtl="0">
              <a:spcBef>
                <a:spcPts val="0"/>
              </a:spcBef>
              <a:buFont typeface="Calibri"/>
              <a:buNone/>
              <a:defRPr b="1" sz="1600"/>
            </a:lvl5pPr>
            <a:lvl6pPr indent="0" marL="2286000" rtl="0">
              <a:spcBef>
                <a:spcPts val="0"/>
              </a:spcBef>
              <a:buFont typeface="Calibri"/>
              <a:buNone/>
              <a:defRPr b="1" sz="1600"/>
            </a:lvl6pPr>
            <a:lvl7pPr indent="0" marL="2743200" rtl="0">
              <a:spcBef>
                <a:spcPts val="0"/>
              </a:spcBef>
              <a:buFont typeface="Calibri"/>
              <a:buNone/>
              <a:defRPr b="1" sz="1600"/>
            </a:lvl7pPr>
            <a:lvl8pPr indent="0" marL="3200400" rtl="0">
              <a:spcBef>
                <a:spcPts val="0"/>
              </a:spcBef>
              <a:buFont typeface="Calibri"/>
              <a:buNone/>
              <a:defRPr b="1" sz="1600"/>
            </a:lvl8pPr>
            <a:lvl9pPr indent="0" marL="3657600" rtl="0">
              <a:spcBef>
                <a:spcPts val="0"/>
              </a:spcBef>
              <a:buFont typeface="Calibri"/>
              <a:buNone/>
              <a:defRPr b="1" sz="1600"/>
            </a:lvl9pPr>
          </a:lstStyle>
          <a:p/>
        </p:txBody>
      </p:sp>
      <p:sp>
        <p:nvSpPr>
          <p:cNvPr id="345" name="Shape 345"/>
          <p:cNvSpPr txBox="1"/>
          <p:nvPr>
            <p:ph idx="4" type="body"/>
          </p:nvPr>
        </p:nvSpPr>
        <p:spPr>
          <a:xfrm>
            <a:off x="4645025" y="1631156"/>
            <a:ext cx="4041900" cy="2963400"/>
          </a:xfrm>
          <a:prstGeom prst="rect">
            <a:avLst/>
          </a:prstGeom>
          <a:noFill/>
          <a:ln>
            <a:noFill/>
          </a:ln>
        </p:spPr>
        <p:txBody>
          <a:bodyPr anchorCtr="0" anchor="t" bIns="91425" lIns="91425" rIns="91425" tIns="91425"/>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p:txBody>
      </p:sp>
      <p:sp>
        <p:nvSpPr>
          <p:cNvPr id="346" name="Shape 346"/>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47" name="Shape 347"/>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48" name="Shape 348"/>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49" name="Shape 349"/>
        <p:cNvGrpSpPr/>
        <p:nvPr/>
      </p:nvGrpSpPr>
      <p:grpSpPr>
        <a:xfrm>
          <a:off x="0" y="0"/>
          <a:ext cx="0" cy="0"/>
          <a:chOff x="0" y="0"/>
          <a:chExt cx="0" cy="0"/>
        </a:xfrm>
      </p:grpSpPr>
      <p:sp>
        <p:nvSpPr>
          <p:cNvPr id="350" name="Shape 350"/>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51" name="Shape 351"/>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52" name="Shape 352"/>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53" name="Shape 353"/>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354" name="Shape 354"/>
        <p:cNvGrpSpPr/>
        <p:nvPr/>
      </p:nvGrpSpPr>
      <p:grpSpPr>
        <a:xfrm>
          <a:off x="0" y="0"/>
          <a:ext cx="0" cy="0"/>
          <a:chOff x="0" y="0"/>
          <a:chExt cx="0" cy="0"/>
        </a:xfrm>
      </p:grpSpPr>
      <p:sp>
        <p:nvSpPr>
          <p:cNvPr id="355" name="Shape 355"/>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56" name="Shape 356"/>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57" name="Shape 357"/>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358" name="Shape 358"/>
        <p:cNvGrpSpPr/>
        <p:nvPr/>
      </p:nvGrpSpPr>
      <p:grpSpPr>
        <a:xfrm>
          <a:off x="0" y="0"/>
          <a:ext cx="0" cy="0"/>
          <a:chOff x="0" y="0"/>
          <a:chExt cx="0" cy="0"/>
        </a:xfrm>
      </p:grpSpPr>
      <p:sp>
        <p:nvSpPr>
          <p:cNvPr id="359" name="Shape 359"/>
          <p:cNvSpPr txBox="1"/>
          <p:nvPr>
            <p:ph type="title"/>
          </p:nvPr>
        </p:nvSpPr>
        <p:spPr>
          <a:xfrm>
            <a:off x="457200" y="204787"/>
            <a:ext cx="3008399" cy="871499"/>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60" name="Shape 360"/>
          <p:cNvSpPr txBox="1"/>
          <p:nvPr>
            <p:ph idx="1" type="body"/>
          </p:nvPr>
        </p:nvSpPr>
        <p:spPr>
          <a:xfrm>
            <a:off x="3575050" y="204787"/>
            <a:ext cx="5111699" cy="4389899"/>
          </a:xfrm>
          <a:prstGeom prst="rect">
            <a:avLst/>
          </a:prstGeom>
          <a:noFill/>
          <a:ln>
            <a:noFill/>
          </a:ln>
        </p:spPr>
        <p:txBody>
          <a:bodyPr anchorCtr="0" anchor="t" bIns="91425" lIns="91425" rIns="91425" tIns="91425"/>
          <a:lstStyle>
            <a:lvl1pPr rtl="0">
              <a:spcBef>
                <a:spcPts val="0"/>
              </a:spcBef>
              <a:defRPr sz="3200"/>
            </a:lvl1pPr>
            <a:lvl2pPr rtl="0">
              <a:spcBef>
                <a:spcPts val="0"/>
              </a:spcBef>
              <a:defRPr sz="2800"/>
            </a:lvl2pPr>
            <a:lvl3pPr rtl="0">
              <a:spcBef>
                <a:spcPts val="0"/>
              </a:spcBef>
              <a:defRPr sz="2400"/>
            </a:lvl3pPr>
            <a:lvl4pPr rtl="0">
              <a:spcBef>
                <a:spcPts val="0"/>
              </a:spcBef>
              <a:defRPr sz="2000"/>
            </a:lvl4pPr>
            <a:lvl5pPr rtl="0">
              <a:spcBef>
                <a:spcPts val="0"/>
              </a:spcBef>
              <a:defRPr sz="2000"/>
            </a:lvl5pPr>
            <a:lvl6pPr rtl="0">
              <a:spcBef>
                <a:spcPts val="0"/>
              </a:spcBef>
              <a:defRPr sz="2000"/>
            </a:lvl6pPr>
            <a:lvl7pPr rtl="0">
              <a:spcBef>
                <a:spcPts val="0"/>
              </a:spcBef>
              <a:defRPr sz="2000"/>
            </a:lvl7pPr>
            <a:lvl8pPr rtl="0">
              <a:spcBef>
                <a:spcPts val="0"/>
              </a:spcBef>
              <a:defRPr sz="2000"/>
            </a:lvl8pPr>
            <a:lvl9pPr rtl="0">
              <a:spcBef>
                <a:spcPts val="0"/>
              </a:spcBef>
              <a:defRPr sz="2000"/>
            </a:lvl9pPr>
          </a:lstStyle>
          <a:p/>
        </p:txBody>
      </p:sp>
      <p:sp>
        <p:nvSpPr>
          <p:cNvPr id="361" name="Shape 361"/>
          <p:cNvSpPr txBox="1"/>
          <p:nvPr>
            <p:ph idx="2" type="body"/>
          </p:nvPr>
        </p:nvSpPr>
        <p:spPr>
          <a:xfrm>
            <a:off x="457200" y="1076325"/>
            <a:ext cx="3008399" cy="3518399"/>
          </a:xfrm>
          <a:prstGeom prst="rect">
            <a:avLst/>
          </a:prstGeom>
          <a:noFill/>
          <a:ln>
            <a:noFill/>
          </a:ln>
        </p:spPr>
        <p:txBody>
          <a:bodyPr anchorCtr="0" anchor="t" bIns="91425" lIns="91425" rIns="91425" tIns="91425"/>
          <a:lstStyle>
            <a:lvl1pPr indent="0" marL="0" rtl="0">
              <a:spcBef>
                <a:spcPts val="0"/>
              </a:spcBef>
              <a:buFont typeface="Calibri"/>
              <a:buNone/>
              <a:defRPr sz="1400"/>
            </a:lvl1pPr>
            <a:lvl2pPr indent="0" marL="457200" rtl="0">
              <a:spcBef>
                <a:spcPts val="0"/>
              </a:spcBef>
              <a:buFont typeface="Calibri"/>
              <a:buNone/>
              <a:defRPr sz="1200"/>
            </a:lvl2pPr>
            <a:lvl3pPr indent="0" marL="914400" rtl="0">
              <a:spcBef>
                <a:spcPts val="0"/>
              </a:spcBef>
              <a:buFont typeface="Calibri"/>
              <a:buNone/>
              <a:defRPr sz="1000"/>
            </a:lvl3pPr>
            <a:lvl4pPr indent="0" marL="1371600" rtl="0">
              <a:spcBef>
                <a:spcPts val="0"/>
              </a:spcBef>
              <a:buFont typeface="Calibri"/>
              <a:buNone/>
              <a:defRPr sz="900"/>
            </a:lvl4pPr>
            <a:lvl5pPr indent="0" marL="1828800" rtl="0">
              <a:spcBef>
                <a:spcPts val="0"/>
              </a:spcBef>
              <a:buFont typeface="Calibri"/>
              <a:buNone/>
              <a:defRPr sz="900"/>
            </a:lvl5pPr>
            <a:lvl6pPr indent="0" marL="2286000" rtl="0">
              <a:spcBef>
                <a:spcPts val="0"/>
              </a:spcBef>
              <a:buFont typeface="Calibri"/>
              <a:buNone/>
              <a:defRPr sz="900"/>
            </a:lvl6pPr>
            <a:lvl7pPr indent="0" marL="2743200" rtl="0">
              <a:spcBef>
                <a:spcPts val="0"/>
              </a:spcBef>
              <a:buFont typeface="Calibri"/>
              <a:buNone/>
              <a:defRPr sz="900"/>
            </a:lvl7pPr>
            <a:lvl8pPr indent="0" marL="3200400" rtl="0">
              <a:spcBef>
                <a:spcPts val="0"/>
              </a:spcBef>
              <a:buFont typeface="Calibri"/>
              <a:buNone/>
              <a:defRPr sz="900"/>
            </a:lvl8pPr>
            <a:lvl9pPr indent="0" marL="3657600" rtl="0">
              <a:spcBef>
                <a:spcPts val="0"/>
              </a:spcBef>
              <a:buFont typeface="Calibri"/>
              <a:buNone/>
              <a:defRPr sz="900"/>
            </a:lvl9pPr>
          </a:lstStyle>
          <a:p/>
        </p:txBody>
      </p:sp>
      <p:sp>
        <p:nvSpPr>
          <p:cNvPr id="362" name="Shape 36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63" name="Shape 36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64" name="Shape 364"/>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365" name="Shape 365"/>
        <p:cNvGrpSpPr/>
        <p:nvPr/>
      </p:nvGrpSpPr>
      <p:grpSpPr>
        <a:xfrm>
          <a:off x="0" y="0"/>
          <a:ext cx="0" cy="0"/>
          <a:chOff x="0" y="0"/>
          <a:chExt cx="0" cy="0"/>
        </a:xfrm>
      </p:grpSpPr>
      <p:sp>
        <p:nvSpPr>
          <p:cNvPr id="366" name="Shape 366"/>
          <p:cNvSpPr txBox="1"/>
          <p:nvPr>
            <p:ph type="title"/>
          </p:nvPr>
        </p:nvSpPr>
        <p:spPr>
          <a:xfrm>
            <a:off x="1792288" y="3600450"/>
            <a:ext cx="5486399" cy="425099"/>
          </a:xfrm>
          <a:prstGeom prst="rect">
            <a:avLst/>
          </a:prstGeom>
          <a:noFill/>
          <a:ln>
            <a:noFill/>
          </a:ln>
        </p:spPr>
        <p:txBody>
          <a:bodyPr anchorCtr="0" anchor="b" bIns="91425" lIns="91425" rIns="91425" tIns="91425"/>
          <a:lstStyle>
            <a:lvl1pPr rtl="0" algn="l">
              <a:spcBef>
                <a:spcPts val="0"/>
              </a:spcBef>
              <a:defRPr b="1" sz="2000"/>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67" name="Shape 367"/>
          <p:cNvSpPr/>
          <p:nvPr>
            <p:ph idx="2" type="pic"/>
          </p:nvPr>
        </p:nvSpPr>
        <p:spPr>
          <a:xfrm>
            <a:off x="1792288" y="459581"/>
            <a:ext cx="5486399" cy="3086099"/>
          </a:xfrm>
          <a:prstGeom prst="rect">
            <a:avLst/>
          </a:prstGeom>
          <a:noFill/>
          <a:ln>
            <a:noFill/>
          </a:ln>
        </p:spPr>
        <p:txBody>
          <a:bodyPr anchorCtr="0" anchor="ctr" bIns="91425" lIns="91425" rIns="91425" tIns="91425"/>
          <a:lstStyle>
            <a:lvl1pPr indent="0" marL="0" marR="0" rtl="0" algn="l">
              <a:spcBef>
                <a:spcPts val="0"/>
              </a:spcBef>
              <a:buClr>
                <a:srgbClr val="888888"/>
              </a:buClr>
              <a:buFont typeface="Calibri"/>
              <a:buNone/>
              <a:defRPr b="0" baseline="0" i="0" sz="3200" u="none" cap="none" strike="noStrike">
                <a:solidFill>
                  <a:srgbClr val="888888"/>
                </a:solidFill>
                <a:latin typeface="Calibri"/>
                <a:ea typeface="Calibri"/>
                <a:cs typeface="Calibri"/>
                <a:sym typeface="Calibri"/>
              </a:defRPr>
            </a:lvl1pPr>
            <a:lvl2pPr indent="0" marL="457200" marR="0" rtl="0" algn="l">
              <a:spcBef>
                <a:spcPts val="0"/>
              </a:spcBef>
              <a:buClr>
                <a:schemeClr val="dk1"/>
              </a:buClr>
              <a:buFont typeface="Calibri"/>
              <a:buNone/>
              <a:defRPr b="0" baseline="0" i="0" sz="2800" u="none" cap="none" strike="noStrike">
                <a:solidFill>
                  <a:schemeClr val="dk1"/>
                </a:solidFill>
                <a:latin typeface="Calibri"/>
                <a:ea typeface="Calibri"/>
                <a:cs typeface="Calibri"/>
                <a:sym typeface="Calibri"/>
              </a:defRPr>
            </a:lvl2pPr>
            <a:lvl3pPr indent="0" marL="914400" marR="0" rtl="0" algn="l">
              <a:spcBef>
                <a:spcPts val="0"/>
              </a:spcBef>
              <a:buClr>
                <a:schemeClr val="dk1"/>
              </a:buClr>
              <a:buFont typeface="Calibri"/>
              <a:buNone/>
              <a:defRPr b="0" baseline="0" i="0" sz="2400" u="none" cap="none" strike="noStrike">
                <a:solidFill>
                  <a:schemeClr val="dk1"/>
                </a:solidFill>
                <a:latin typeface="Calibri"/>
                <a:ea typeface="Calibri"/>
                <a:cs typeface="Calibri"/>
                <a:sym typeface="Calibri"/>
              </a:defRPr>
            </a:lvl3pPr>
            <a:lvl4pPr indent="0" marL="13716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4pPr>
            <a:lvl5pPr indent="0" marL="18288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5pPr>
            <a:lvl6pPr indent="0" marL="22860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6pPr>
            <a:lvl7pPr indent="0" marL="27432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7pPr>
            <a:lvl8pPr indent="0" marL="32004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8pPr>
            <a:lvl9pPr indent="0" marL="3657600" marR="0" rtl="0" algn="l">
              <a:spcBef>
                <a:spcPts val="0"/>
              </a:spcBef>
              <a:buClr>
                <a:schemeClr val="dk1"/>
              </a:buClr>
              <a:buFont typeface="Calibri"/>
              <a:buNone/>
              <a:defRPr b="0" baseline="0" i="0" sz="2000" u="none" cap="none" strike="noStrike">
                <a:solidFill>
                  <a:schemeClr val="dk1"/>
                </a:solidFill>
                <a:latin typeface="Calibri"/>
                <a:ea typeface="Calibri"/>
                <a:cs typeface="Calibri"/>
                <a:sym typeface="Calibri"/>
              </a:defRPr>
            </a:lvl9pPr>
          </a:lstStyle>
          <a:p/>
        </p:txBody>
      </p:sp>
      <p:sp>
        <p:nvSpPr>
          <p:cNvPr id="368" name="Shape 368"/>
          <p:cNvSpPr txBox="1"/>
          <p:nvPr>
            <p:ph idx="1" type="body"/>
          </p:nvPr>
        </p:nvSpPr>
        <p:spPr>
          <a:xfrm>
            <a:off x="1792288" y="4025503"/>
            <a:ext cx="5486399" cy="603599"/>
          </a:xfrm>
          <a:prstGeom prst="rect">
            <a:avLst/>
          </a:prstGeom>
          <a:noFill/>
          <a:ln>
            <a:noFill/>
          </a:ln>
        </p:spPr>
        <p:txBody>
          <a:bodyPr anchorCtr="0" anchor="t" bIns="91425" lIns="91425" rIns="91425" tIns="91425"/>
          <a:lstStyle>
            <a:lvl1pPr indent="0" marL="0" rtl="0">
              <a:spcBef>
                <a:spcPts val="0"/>
              </a:spcBef>
              <a:buFont typeface="Calibri"/>
              <a:buNone/>
              <a:defRPr sz="1400"/>
            </a:lvl1pPr>
            <a:lvl2pPr indent="0" marL="457200" rtl="0">
              <a:spcBef>
                <a:spcPts val="0"/>
              </a:spcBef>
              <a:buFont typeface="Calibri"/>
              <a:buNone/>
              <a:defRPr sz="1200"/>
            </a:lvl2pPr>
            <a:lvl3pPr indent="0" marL="914400" rtl="0">
              <a:spcBef>
                <a:spcPts val="0"/>
              </a:spcBef>
              <a:buFont typeface="Calibri"/>
              <a:buNone/>
              <a:defRPr sz="1000"/>
            </a:lvl3pPr>
            <a:lvl4pPr indent="0" marL="1371600" rtl="0">
              <a:spcBef>
                <a:spcPts val="0"/>
              </a:spcBef>
              <a:buFont typeface="Calibri"/>
              <a:buNone/>
              <a:defRPr sz="900"/>
            </a:lvl4pPr>
            <a:lvl5pPr indent="0" marL="1828800" rtl="0">
              <a:spcBef>
                <a:spcPts val="0"/>
              </a:spcBef>
              <a:buFont typeface="Calibri"/>
              <a:buNone/>
              <a:defRPr sz="900"/>
            </a:lvl5pPr>
            <a:lvl6pPr indent="0" marL="2286000" rtl="0">
              <a:spcBef>
                <a:spcPts val="0"/>
              </a:spcBef>
              <a:buFont typeface="Calibri"/>
              <a:buNone/>
              <a:defRPr sz="900"/>
            </a:lvl6pPr>
            <a:lvl7pPr indent="0" marL="2743200" rtl="0">
              <a:spcBef>
                <a:spcPts val="0"/>
              </a:spcBef>
              <a:buFont typeface="Calibri"/>
              <a:buNone/>
              <a:defRPr sz="900"/>
            </a:lvl7pPr>
            <a:lvl8pPr indent="0" marL="3200400" rtl="0">
              <a:spcBef>
                <a:spcPts val="0"/>
              </a:spcBef>
              <a:buFont typeface="Calibri"/>
              <a:buNone/>
              <a:defRPr sz="900"/>
            </a:lvl8pPr>
            <a:lvl9pPr indent="0" marL="3657600" rtl="0">
              <a:spcBef>
                <a:spcPts val="0"/>
              </a:spcBef>
              <a:buFont typeface="Calibri"/>
              <a:buNone/>
              <a:defRPr sz="900"/>
            </a:lvl9pPr>
          </a:lstStyle>
          <a:p/>
        </p:txBody>
      </p:sp>
      <p:sp>
        <p:nvSpPr>
          <p:cNvPr id="369" name="Shape 369"/>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70" name="Shape 370"/>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71" name="Shape 371"/>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372" name="Shape 372"/>
        <p:cNvGrpSpPr/>
        <p:nvPr/>
      </p:nvGrpSpPr>
      <p:grpSpPr>
        <a:xfrm>
          <a:off x="0" y="0"/>
          <a:ext cx="0" cy="0"/>
          <a:chOff x="0" y="0"/>
          <a:chExt cx="0" cy="0"/>
        </a:xfrm>
      </p:grpSpPr>
      <p:sp>
        <p:nvSpPr>
          <p:cNvPr id="373" name="Shape 373"/>
          <p:cNvSpPr txBox="1"/>
          <p:nvPr>
            <p:ph type="title"/>
          </p:nvPr>
        </p:nvSpPr>
        <p:spPr>
          <a:xfrm>
            <a:off x="457200" y="205978"/>
            <a:ext cx="8229600" cy="8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74" name="Shape 374"/>
          <p:cNvSpPr txBox="1"/>
          <p:nvPr>
            <p:ph idx="1" type="body"/>
          </p:nvPr>
        </p:nvSpPr>
        <p:spPr>
          <a:xfrm rot="5400000">
            <a:off x="2874749" y="-1217400"/>
            <a:ext cx="3394500" cy="8229600"/>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375" name="Shape 375"/>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76" name="Shape 376"/>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77" name="Shape 377"/>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378" name="Shape 378"/>
        <p:cNvGrpSpPr/>
        <p:nvPr/>
      </p:nvGrpSpPr>
      <p:grpSpPr>
        <a:xfrm>
          <a:off x="0" y="0"/>
          <a:ext cx="0" cy="0"/>
          <a:chOff x="0" y="0"/>
          <a:chExt cx="0" cy="0"/>
        </a:xfrm>
      </p:grpSpPr>
      <p:sp>
        <p:nvSpPr>
          <p:cNvPr id="379" name="Shape 379"/>
          <p:cNvSpPr txBox="1"/>
          <p:nvPr>
            <p:ph type="title"/>
          </p:nvPr>
        </p:nvSpPr>
        <p:spPr>
          <a:xfrm rot="5400000">
            <a:off x="5463749" y="1371628"/>
            <a:ext cx="4388700" cy="2057400"/>
          </a:xfrm>
          <a:prstGeom prst="rect">
            <a:avLst/>
          </a:prstGeom>
          <a:noFill/>
          <a:ln>
            <a:noFill/>
          </a:ln>
        </p:spPr>
        <p:txBody>
          <a:bodyPr anchorCtr="0" anchor="ctr" bIns="91425" lIns="91425" rIns="91425" tIns="91425"/>
          <a:lstStyle>
            <a:lvl1pPr rtl="0" algn="ctr">
              <a:spcBef>
                <a:spcPts val="0"/>
              </a:spcBef>
              <a:buClr>
                <a:schemeClr val="dk1"/>
              </a:buClr>
              <a:buFont typeface="Calibri"/>
              <a:buNone/>
              <a:defRPr sz="4400">
                <a:solidFill>
                  <a:schemeClr val="dk1"/>
                </a:solidFill>
                <a:latin typeface="Calibri"/>
                <a:ea typeface="Calibri"/>
                <a:cs typeface="Calibri"/>
                <a:sym typeface="Calibri"/>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380" name="Shape 380"/>
          <p:cNvSpPr txBox="1"/>
          <p:nvPr>
            <p:ph idx="1" type="body"/>
          </p:nvPr>
        </p:nvSpPr>
        <p:spPr>
          <a:xfrm rot="5400000">
            <a:off x="1272750" y="-609571"/>
            <a:ext cx="4388700" cy="6019799"/>
          </a:xfrm>
          <a:prstGeom prst="rect">
            <a:avLst/>
          </a:prstGeom>
          <a:noFill/>
          <a:ln>
            <a:noFill/>
          </a:ln>
        </p:spPr>
        <p:txBody>
          <a:bodyPr anchorCtr="0" anchor="t" bIns="91425" lIns="91425" rIns="91425" tIns="91425"/>
          <a:lstStyle>
            <a:lvl1pPr indent="-139700" marL="342900" rtl="0" algn="l">
              <a:spcBef>
                <a:spcPts val="640"/>
              </a:spcBef>
              <a:buClr>
                <a:schemeClr val="dk1"/>
              </a:buClr>
              <a:buFont typeface="Arial"/>
              <a:buChar char="•"/>
              <a:defRPr sz="3200">
                <a:solidFill>
                  <a:schemeClr val="dk1"/>
                </a:solidFill>
                <a:latin typeface="Calibri"/>
                <a:ea typeface="Calibri"/>
                <a:cs typeface="Calibri"/>
                <a:sym typeface="Calibri"/>
              </a:defRPr>
            </a:lvl1pPr>
            <a:lvl2pPr indent="-107950" marL="742950" rtl="0" algn="l">
              <a:spcBef>
                <a:spcPts val="560"/>
              </a:spcBef>
              <a:buClr>
                <a:schemeClr val="dk1"/>
              </a:buClr>
              <a:buFont typeface="Arial"/>
              <a:buChar char="–"/>
              <a:defRPr sz="2800">
                <a:solidFill>
                  <a:schemeClr val="dk1"/>
                </a:solidFill>
                <a:latin typeface="Calibri"/>
                <a:ea typeface="Calibri"/>
                <a:cs typeface="Calibri"/>
                <a:sym typeface="Calibri"/>
              </a:defRPr>
            </a:lvl2pPr>
            <a:lvl3pPr indent="-76200" marL="1143000" rtl="0" algn="l">
              <a:spcBef>
                <a:spcPts val="480"/>
              </a:spcBef>
              <a:buClr>
                <a:schemeClr val="dk1"/>
              </a:buClr>
              <a:buFont typeface="Arial"/>
              <a:buChar char="•"/>
              <a:defRPr sz="2400">
                <a:solidFill>
                  <a:schemeClr val="dk1"/>
                </a:solidFill>
                <a:latin typeface="Calibri"/>
                <a:ea typeface="Calibri"/>
                <a:cs typeface="Calibri"/>
                <a:sym typeface="Calibri"/>
              </a:defRPr>
            </a:lvl3pPr>
            <a:lvl4pPr indent="-101600" marL="1600200" rtl="0" algn="l">
              <a:spcBef>
                <a:spcPts val="400"/>
              </a:spcBef>
              <a:buClr>
                <a:schemeClr val="dk1"/>
              </a:buClr>
              <a:buFont typeface="Arial"/>
              <a:buChar char="–"/>
              <a:defRPr sz="2000">
                <a:solidFill>
                  <a:schemeClr val="dk1"/>
                </a:solidFill>
                <a:latin typeface="Calibri"/>
                <a:ea typeface="Calibri"/>
                <a:cs typeface="Calibri"/>
                <a:sym typeface="Calibri"/>
              </a:defRPr>
            </a:lvl4pPr>
            <a:lvl5pPr indent="-101600" marL="2057400" rtl="0" algn="l">
              <a:spcBef>
                <a:spcPts val="400"/>
              </a:spcBef>
              <a:buClr>
                <a:schemeClr val="dk1"/>
              </a:buClr>
              <a:buFont typeface="Arial"/>
              <a:buChar char="»"/>
              <a:defRPr sz="2000">
                <a:solidFill>
                  <a:schemeClr val="dk1"/>
                </a:solidFill>
                <a:latin typeface="Calibri"/>
                <a:ea typeface="Calibri"/>
                <a:cs typeface="Calibri"/>
                <a:sym typeface="Calibri"/>
              </a:defRPr>
            </a:lvl5pPr>
            <a:lvl6pPr indent="-101600" marL="2514600" rtl="0" algn="l">
              <a:spcBef>
                <a:spcPts val="400"/>
              </a:spcBef>
              <a:buClr>
                <a:schemeClr val="dk1"/>
              </a:buClr>
              <a:buFont typeface="Arial"/>
              <a:buChar char="•"/>
              <a:defRPr sz="2000">
                <a:solidFill>
                  <a:schemeClr val="dk1"/>
                </a:solidFill>
                <a:latin typeface="Calibri"/>
                <a:ea typeface="Calibri"/>
                <a:cs typeface="Calibri"/>
                <a:sym typeface="Calibri"/>
              </a:defRPr>
            </a:lvl6pPr>
            <a:lvl7pPr indent="-101600" marL="2971800" rtl="0" algn="l">
              <a:spcBef>
                <a:spcPts val="400"/>
              </a:spcBef>
              <a:buClr>
                <a:schemeClr val="dk1"/>
              </a:buClr>
              <a:buFont typeface="Arial"/>
              <a:buChar char="•"/>
              <a:defRPr sz="2000">
                <a:solidFill>
                  <a:schemeClr val="dk1"/>
                </a:solidFill>
                <a:latin typeface="Calibri"/>
                <a:ea typeface="Calibri"/>
                <a:cs typeface="Calibri"/>
                <a:sym typeface="Calibri"/>
              </a:defRPr>
            </a:lvl7pPr>
            <a:lvl8pPr indent="-101600" marL="3429000" rtl="0" algn="l">
              <a:spcBef>
                <a:spcPts val="400"/>
              </a:spcBef>
              <a:buClr>
                <a:schemeClr val="dk1"/>
              </a:buClr>
              <a:buFont typeface="Arial"/>
              <a:buChar char="•"/>
              <a:defRPr sz="2000">
                <a:solidFill>
                  <a:schemeClr val="dk1"/>
                </a:solidFill>
                <a:latin typeface="Calibri"/>
                <a:ea typeface="Calibri"/>
                <a:cs typeface="Calibri"/>
                <a:sym typeface="Calibri"/>
              </a:defRPr>
            </a:lvl8pPr>
            <a:lvl9pPr indent="-101600" marL="3886200" rtl="0" algn="l">
              <a:spcBef>
                <a:spcPts val="400"/>
              </a:spcBef>
              <a:buClr>
                <a:schemeClr val="dk1"/>
              </a:buClr>
              <a:buFont typeface="Arial"/>
              <a:buChar char="•"/>
              <a:defRPr sz="2000">
                <a:solidFill>
                  <a:schemeClr val="dk1"/>
                </a:solidFill>
                <a:latin typeface="Calibri"/>
                <a:ea typeface="Calibri"/>
                <a:cs typeface="Calibri"/>
                <a:sym typeface="Calibri"/>
              </a:defRPr>
            </a:lvl9pPr>
          </a:lstStyle>
          <a:p/>
        </p:txBody>
      </p:sp>
      <p:sp>
        <p:nvSpPr>
          <p:cNvPr id="381" name="Shape 381"/>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82" name="Shape 382"/>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83" name="Shape 383"/>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292850"/>
            <a:ext cx="8520599" cy="8009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8" name="Shape 18"/>
          <p:cNvSpPr txBox="1"/>
          <p:nvPr>
            <p:ph idx="1" type="body"/>
          </p:nvPr>
        </p:nvSpPr>
        <p:spPr>
          <a:xfrm>
            <a:off x="311700" y="1228675"/>
            <a:ext cx="8520599" cy="33401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292850"/>
            <a:ext cx="8520599" cy="800999"/>
          </a:xfrm>
          <a:prstGeom prst="rect">
            <a:avLst/>
          </a:prstGeom>
        </p:spPr>
        <p:txBody>
          <a:bodyPr anchorCtr="0" anchor="t" bIns="91425" lIns="91425" rIns="91425" tIns="91425"/>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p:txBody>
      </p:sp>
      <p:sp>
        <p:nvSpPr>
          <p:cNvPr id="22" name="Shape 22"/>
          <p:cNvSpPr txBox="1"/>
          <p:nvPr>
            <p:ph idx="1" type="body"/>
          </p:nvPr>
        </p:nvSpPr>
        <p:spPr>
          <a:xfrm>
            <a:off x="311700" y="1228675"/>
            <a:ext cx="3999899" cy="3340199"/>
          </a:xfrm>
          <a:prstGeom prst="rect">
            <a:avLst/>
          </a:prstGeom>
        </p:spPr>
        <p:txBody>
          <a:bodyPr anchorCtr="0" anchor="t" bIns="91425" lIns="91425" rIns="91425" tIns="91425"/>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23" name="Shape 23"/>
          <p:cNvSpPr txBox="1"/>
          <p:nvPr>
            <p:ph idx="2" type="body"/>
          </p:nvPr>
        </p:nvSpPr>
        <p:spPr>
          <a:xfrm>
            <a:off x="4832400" y="1228675"/>
            <a:ext cx="3999899" cy="3340199"/>
          </a:xfrm>
          <a:prstGeom prst="rect">
            <a:avLst/>
          </a:prstGeom>
        </p:spPr>
        <p:txBody>
          <a:bodyPr anchorCtr="0" anchor="t" bIns="91425" lIns="91425" rIns="91425" tIns="91425"/>
          <a:lstStyle>
            <a:lvl1pPr rtl="0">
              <a:spcBef>
                <a:spcPts val="0"/>
              </a:spcBef>
              <a:buSzPct val="100000"/>
              <a:defRPr sz="14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04800" y="309350"/>
            <a:ext cx="8537700" cy="748200"/>
          </a:xfrm>
          <a:prstGeom prst="rect">
            <a:avLst/>
          </a:prstGeom>
        </p:spPr>
        <p:txBody>
          <a:bodyPr anchorCtr="0" anchor="t" bIns="91425" lIns="91425" rIns="91425" tIns="91425"/>
          <a:lstStyle>
            <a:lvl1pPr rtl="0">
              <a:spcBef>
                <a:spcPts val="0"/>
              </a:spcBef>
              <a:buSzPct val="100000"/>
              <a:defRPr sz="4000"/>
            </a:lvl1pPr>
            <a:lvl2pPr rtl="0">
              <a:spcBef>
                <a:spcPts val="0"/>
              </a:spcBef>
              <a:buSzPct val="100000"/>
              <a:defRPr sz="4000"/>
            </a:lvl2pPr>
            <a:lvl3pPr rtl="0">
              <a:spcBef>
                <a:spcPts val="0"/>
              </a:spcBef>
              <a:buSzPct val="100000"/>
              <a:defRPr sz="4000"/>
            </a:lvl3pPr>
            <a:lvl4pPr rtl="0">
              <a:spcBef>
                <a:spcPts val="0"/>
              </a:spcBef>
              <a:buSzPct val="100000"/>
              <a:defRPr sz="4000"/>
            </a:lvl4pPr>
            <a:lvl5pPr rtl="0">
              <a:spcBef>
                <a:spcPts val="0"/>
              </a:spcBef>
              <a:buSzPct val="100000"/>
              <a:defRPr sz="4000"/>
            </a:lvl5pPr>
            <a:lvl6pPr rtl="0">
              <a:spcBef>
                <a:spcPts val="0"/>
              </a:spcBef>
              <a:buSzPct val="100000"/>
              <a:defRPr sz="4000"/>
            </a:lvl6pPr>
            <a:lvl7pPr rtl="0">
              <a:spcBef>
                <a:spcPts val="0"/>
              </a:spcBef>
              <a:buSzPct val="100000"/>
              <a:defRPr sz="4000"/>
            </a:lvl7pPr>
            <a:lvl8pPr rtl="0">
              <a:spcBef>
                <a:spcPts val="0"/>
              </a:spcBef>
              <a:buSzPct val="100000"/>
              <a:defRPr sz="4000"/>
            </a:lvl8pPr>
            <a:lvl9pPr rtl="0">
              <a:spcBef>
                <a:spcPts val="0"/>
              </a:spcBef>
              <a:buSzPct val="100000"/>
              <a:defRPr sz="4000"/>
            </a:lvl9pPr>
          </a:lstStyle>
          <a:p/>
        </p:txBody>
      </p:sp>
      <p:sp>
        <p:nvSpPr>
          <p:cNvPr id="27" name="Shape 2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p:spPr>
        <p:txBody>
          <a:bodyPr anchorCtr="0" anchor="b" bIns="91425" lIns="91425" rIns="91425" tIns="91425"/>
          <a:lstStyle>
            <a:lvl1pPr rtl="0">
              <a:spcBef>
                <a:spcPts val="0"/>
              </a:spcBef>
              <a:buSzPct val="100000"/>
              <a:defRPr sz="3000"/>
            </a:lvl1pPr>
            <a:lvl2pPr rtl="0">
              <a:spcBef>
                <a:spcPts val="0"/>
              </a:spcBef>
              <a:buSzPct val="100000"/>
              <a:defRPr sz="3000"/>
            </a:lvl2pPr>
            <a:lvl3pPr rtl="0">
              <a:spcBef>
                <a:spcPts val="0"/>
              </a:spcBef>
              <a:buSzPct val="100000"/>
              <a:defRPr sz="3000"/>
            </a:lvl3pPr>
            <a:lvl4pPr rtl="0">
              <a:spcBef>
                <a:spcPts val="0"/>
              </a:spcBef>
              <a:buSzPct val="100000"/>
              <a:defRPr sz="3000"/>
            </a:lvl4pPr>
            <a:lvl5pPr rtl="0">
              <a:spcBef>
                <a:spcPts val="0"/>
              </a:spcBef>
              <a:buSzPct val="100000"/>
              <a:defRPr sz="3000"/>
            </a:lvl5pPr>
            <a:lvl6pPr rtl="0">
              <a:spcBef>
                <a:spcPts val="0"/>
              </a:spcBef>
              <a:buSzPct val="100000"/>
              <a:defRPr sz="3000"/>
            </a:lvl6pPr>
            <a:lvl7pPr rtl="0">
              <a:spcBef>
                <a:spcPts val="0"/>
              </a:spcBef>
              <a:buSzPct val="100000"/>
              <a:defRPr sz="3000"/>
            </a:lvl7pPr>
            <a:lvl8pPr rtl="0">
              <a:spcBef>
                <a:spcPts val="0"/>
              </a:spcBef>
              <a:buSzPct val="100000"/>
              <a:defRPr sz="3000"/>
            </a:lvl8pPr>
            <a:lvl9pPr rtl="0">
              <a:spcBef>
                <a:spcPts val="0"/>
              </a:spcBef>
              <a:buSzPct val="100000"/>
              <a:defRPr sz="3000"/>
            </a:lvl9pPr>
          </a:lstStyle>
          <a:p/>
        </p:txBody>
      </p:sp>
      <p:sp>
        <p:nvSpPr>
          <p:cNvPr id="30" name="Shape 30"/>
          <p:cNvSpPr txBox="1"/>
          <p:nvPr>
            <p:ph idx="1" type="body"/>
          </p:nvPr>
        </p:nvSpPr>
        <p:spPr>
          <a:xfrm>
            <a:off x="311700" y="1389600"/>
            <a:ext cx="2807999" cy="3179400"/>
          </a:xfrm>
          <a:prstGeom prst="rect">
            <a:avLst/>
          </a:prstGeom>
        </p:spPr>
        <p:txBody>
          <a:bodyPr anchorCtr="0" anchor="t" bIns="91425" lIns="91425" rIns="91425" tIns="91425"/>
          <a:lstStyle>
            <a:lvl1pPr rtl="0">
              <a:spcBef>
                <a:spcPts val="0"/>
              </a:spcBef>
              <a:buSzPct val="100000"/>
              <a:defRPr sz="1200"/>
            </a:lvl1pPr>
            <a:lvl2pPr rtl="0">
              <a:spcBef>
                <a:spcPts val="0"/>
              </a:spcBef>
              <a:buSzPct val="100000"/>
              <a:defRPr sz="1200"/>
            </a:lvl2pPr>
            <a:lvl3pPr rtl="0">
              <a:spcBef>
                <a:spcPts val="0"/>
              </a:spcBef>
              <a:buSzPct val="100000"/>
              <a:defRPr sz="1200"/>
            </a:lvl3pPr>
            <a:lvl4pPr rtl="0">
              <a:spcBef>
                <a:spcPts val="0"/>
              </a:spcBef>
              <a:buSzPct val="100000"/>
              <a:defRPr sz="1200"/>
            </a:lvl4pPr>
            <a:lvl5pPr rtl="0">
              <a:spcBef>
                <a:spcPts val="0"/>
              </a:spcBef>
              <a:buSzPct val="100000"/>
              <a:defRPr sz="1200"/>
            </a:lvl5pPr>
            <a:lvl6pPr rtl="0">
              <a:spcBef>
                <a:spcPts val="0"/>
              </a:spcBef>
              <a:buSzPct val="100000"/>
              <a:defRPr sz="1200"/>
            </a:lvl6pPr>
            <a:lvl7pPr rtl="0">
              <a:spcBef>
                <a:spcPts val="0"/>
              </a:spcBef>
              <a:buSzPct val="100000"/>
              <a:defRPr sz="1200"/>
            </a:lvl7pPr>
            <a:lvl8pPr rtl="0">
              <a:spcBef>
                <a:spcPts val="0"/>
              </a:spcBef>
              <a:buSzPct val="100000"/>
              <a:defRPr sz="1200"/>
            </a:lvl8pPr>
            <a:lvl9pPr rtl="0">
              <a:spcBef>
                <a:spcPts val="0"/>
              </a:spcBef>
              <a:buSzPct val="100000"/>
              <a:defRPr sz="1200"/>
            </a:lvl9pPr>
          </a:lstStyle>
          <a:p/>
        </p:txBody>
      </p:sp>
      <p:sp>
        <p:nvSpPr>
          <p:cNvPr id="31" name="Shape 3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32" name="Shape 32"/>
        <p:cNvGrpSpPr/>
        <p:nvPr/>
      </p:nvGrpSpPr>
      <p:grpSpPr>
        <a:xfrm>
          <a:off x="0" y="0"/>
          <a:ext cx="0" cy="0"/>
          <a:chOff x="0" y="0"/>
          <a:chExt cx="0" cy="0"/>
        </a:xfrm>
      </p:grpSpPr>
      <p:sp>
        <p:nvSpPr>
          <p:cNvPr id="33" name="Shape 33"/>
          <p:cNvSpPr txBox="1"/>
          <p:nvPr>
            <p:ph type="title"/>
          </p:nvPr>
        </p:nvSpPr>
        <p:spPr>
          <a:xfrm>
            <a:off x="490250" y="526350"/>
            <a:ext cx="5618700" cy="4090800"/>
          </a:xfrm>
          <a:prstGeom prst="rect">
            <a:avLst/>
          </a:prstGeom>
        </p:spPr>
        <p:txBody>
          <a:bodyPr anchorCtr="0" anchor="ctr" bIns="91425" lIns="91425" rIns="91425" tIns="91425"/>
          <a:lstStyle>
            <a:lvl1pPr rtl="0">
              <a:spcBef>
                <a:spcPts val="0"/>
              </a:spcBef>
              <a:buClr>
                <a:schemeClr val="lt1"/>
              </a:buClr>
              <a:buSzPct val="100000"/>
              <a:defRPr sz="6000">
                <a:solidFill>
                  <a:schemeClr val="lt1"/>
                </a:solidFill>
              </a:defRPr>
            </a:lvl1pPr>
            <a:lvl2pPr rtl="0">
              <a:spcBef>
                <a:spcPts val="0"/>
              </a:spcBef>
              <a:buClr>
                <a:schemeClr val="lt1"/>
              </a:buClr>
              <a:buSzPct val="100000"/>
              <a:defRPr sz="6000">
                <a:solidFill>
                  <a:schemeClr val="lt1"/>
                </a:solidFill>
              </a:defRPr>
            </a:lvl2pPr>
            <a:lvl3pPr rtl="0">
              <a:spcBef>
                <a:spcPts val="0"/>
              </a:spcBef>
              <a:buClr>
                <a:schemeClr val="lt1"/>
              </a:buClr>
              <a:buSzPct val="100000"/>
              <a:defRPr sz="6000">
                <a:solidFill>
                  <a:schemeClr val="lt1"/>
                </a:solidFill>
              </a:defRPr>
            </a:lvl3pPr>
            <a:lvl4pPr rtl="0">
              <a:spcBef>
                <a:spcPts val="0"/>
              </a:spcBef>
              <a:buClr>
                <a:schemeClr val="lt1"/>
              </a:buClr>
              <a:buSzPct val="100000"/>
              <a:defRPr sz="6000">
                <a:solidFill>
                  <a:schemeClr val="lt1"/>
                </a:solidFill>
              </a:defRPr>
            </a:lvl4pPr>
            <a:lvl5pPr rtl="0">
              <a:spcBef>
                <a:spcPts val="0"/>
              </a:spcBef>
              <a:buClr>
                <a:schemeClr val="lt1"/>
              </a:buClr>
              <a:buSzPct val="100000"/>
              <a:defRPr sz="6000">
                <a:solidFill>
                  <a:schemeClr val="lt1"/>
                </a:solidFill>
              </a:defRPr>
            </a:lvl5pPr>
            <a:lvl6pPr rtl="0">
              <a:spcBef>
                <a:spcPts val="0"/>
              </a:spcBef>
              <a:buClr>
                <a:schemeClr val="lt1"/>
              </a:buClr>
              <a:buSzPct val="100000"/>
              <a:defRPr sz="6000">
                <a:solidFill>
                  <a:schemeClr val="lt1"/>
                </a:solidFill>
              </a:defRPr>
            </a:lvl6pPr>
            <a:lvl7pPr rtl="0">
              <a:spcBef>
                <a:spcPts val="0"/>
              </a:spcBef>
              <a:buClr>
                <a:schemeClr val="lt1"/>
              </a:buClr>
              <a:buSzPct val="100000"/>
              <a:defRPr sz="6000">
                <a:solidFill>
                  <a:schemeClr val="lt1"/>
                </a:solidFill>
              </a:defRPr>
            </a:lvl7pPr>
            <a:lvl8pPr rtl="0">
              <a:spcBef>
                <a:spcPts val="0"/>
              </a:spcBef>
              <a:buClr>
                <a:schemeClr val="lt1"/>
              </a:buClr>
              <a:buSzPct val="100000"/>
              <a:defRPr sz="6000">
                <a:solidFill>
                  <a:schemeClr val="lt1"/>
                </a:solidFill>
              </a:defRPr>
            </a:lvl8pPr>
            <a:lvl9pPr rtl="0">
              <a:spcBef>
                <a:spcPts val="0"/>
              </a:spcBef>
              <a:buClr>
                <a:schemeClr val="lt1"/>
              </a:buClr>
              <a:buSzPct val="100000"/>
              <a:defRPr sz="6000">
                <a:solidFill>
                  <a:schemeClr val="lt1"/>
                </a:solidFill>
              </a:defRPr>
            </a:lvl9pPr>
          </a:lstStyle>
          <a:p/>
        </p:txBody>
      </p:sp>
      <p:sp>
        <p:nvSpPr>
          <p:cNvPr id="34" name="Shape 3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25"/>
            <a:ext cx="4572000" cy="5143499"/>
          </a:xfrm>
          <a:prstGeom prst="rect">
            <a:avLst/>
          </a:prstGeom>
          <a:solidFill>
            <a:schemeClr val="dk1"/>
          </a:solidFill>
          <a:ln>
            <a:noFill/>
          </a:ln>
        </p:spPr>
        <p:txBody>
          <a:bodyPr anchorCtr="0" anchor="ctr" bIns="91425" lIns="91425" rIns="91425" tIns="91425">
            <a:noAutofit/>
          </a:bodyPr>
          <a:lstStyle/>
          <a:p>
            <a:pPr>
              <a:spcBef>
                <a:spcPts val="0"/>
              </a:spcBef>
              <a:buNone/>
            </a:pPr>
            <a:r>
              <a:t/>
            </a:r>
            <a:endParaRPr/>
          </a:p>
        </p:txBody>
      </p:sp>
      <p:cxnSp>
        <p:nvCxnSpPr>
          <p:cNvPr id="37" name="Shape 37"/>
          <p:cNvCxnSpPr/>
          <p:nvPr/>
        </p:nvCxnSpPr>
        <p:spPr>
          <a:xfrm>
            <a:off x="5029675" y="4495500"/>
            <a:ext cx="468300" cy="0"/>
          </a:xfrm>
          <a:prstGeom prst="straightConnector1">
            <a:avLst/>
          </a:prstGeom>
          <a:noFill/>
          <a:ln cap="flat" cmpd="sng" w="28575">
            <a:solidFill>
              <a:schemeClr val="lt1"/>
            </a:solidFill>
            <a:prstDash val="solid"/>
            <a:round/>
            <a:headEnd len="med" w="med" type="none"/>
            <a:tailEnd len="med" w="med" type="none"/>
          </a:ln>
        </p:spPr>
      </p:cxnSp>
      <p:sp>
        <p:nvSpPr>
          <p:cNvPr id="38" name="Shape 38"/>
          <p:cNvSpPr txBox="1"/>
          <p:nvPr>
            <p:ph type="title"/>
          </p:nvPr>
        </p:nvSpPr>
        <p:spPr>
          <a:xfrm>
            <a:off x="265500" y="1081400"/>
            <a:ext cx="4045199" cy="1710300"/>
          </a:xfrm>
          <a:prstGeom prst="rect">
            <a:avLst/>
          </a:prstGeom>
        </p:spPr>
        <p:txBody>
          <a:bodyPr anchorCtr="0" anchor="b" bIns="91425" lIns="91425" rIns="91425" tIns="91425"/>
          <a:lstStyle>
            <a:lvl1pPr rtl="0" algn="ctr">
              <a:spcBef>
                <a:spcPts val="0"/>
              </a:spcBef>
              <a:buSzPct val="100000"/>
              <a:defRPr sz="5400"/>
            </a:lvl1pPr>
            <a:lvl2pPr rtl="0" algn="ctr">
              <a:spcBef>
                <a:spcPts val="0"/>
              </a:spcBef>
              <a:buSzPct val="100000"/>
              <a:defRPr sz="5400"/>
            </a:lvl2pPr>
            <a:lvl3pPr rtl="0" algn="ctr">
              <a:spcBef>
                <a:spcPts val="0"/>
              </a:spcBef>
              <a:buSzPct val="100000"/>
              <a:defRPr sz="5400"/>
            </a:lvl3pPr>
            <a:lvl4pPr rtl="0" algn="ctr">
              <a:spcBef>
                <a:spcPts val="0"/>
              </a:spcBef>
              <a:buSzPct val="100000"/>
              <a:defRPr sz="5400"/>
            </a:lvl4pPr>
            <a:lvl5pPr rtl="0" algn="ctr">
              <a:spcBef>
                <a:spcPts val="0"/>
              </a:spcBef>
              <a:buSzPct val="100000"/>
              <a:defRPr sz="5400"/>
            </a:lvl5pPr>
            <a:lvl6pPr rtl="0" algn="ctr">
              <a:spcBef>
                <a:spcPts val="0"/>
              </a:spcBef>
              <a:buSzPct val="100000"/>
              <a:defRPr sz="5400"/>
            </a:lvl6pPr>
            <a:lvl7pPr rtl="0" algn="ctr">
              <a:spcBef>
                <a:spcPts val="0"/>
              </a:spcBef>
              <a:buSzPct val="100000"/>
              <a:defRPr sz="5400"/>
            </a:lvl7pPr>
            <a:lvl8pPr rtl="0" algn="ctr">
              <a:spcBef>
                <a:spcPts val="0"/>
              </a:spcBef>
              <a:buSzPct val="100000"/>
              <a:defRPr sz="5400"/>
            </a:lvl8pPr>
            <a:lvl9pPr rtl="0" algn="ctr">
              <a:spcBef>
                <a:spcPts val="0"/>
              </a:spcBef>
              <a:buSzPct val="100000"/>
              <a:defRPr sz="5400"/>
            </a:lvl9pPr>
          </a:lstStyle>
          <a:p/>
        </p:txBody>
      </p:sp>
      <p:sp>
        <p:nvSpPr>
          <p:cNvPr id="39" name="Shape 39"/>
          <p:cNvSpPr txBox="1"/>
          <p:nvPr>
            <p:ph idx="1" type="subTitle"/>
          </p:nvPr>
        </p:nvSpPr>
        <p:spPr>
          <a:xfrm>
            <a:off x="265500" y="2845222"/>
            <a:ext cx="4045199" cy="1345500"/>
          </a:xfrm>
          <a:prstGeom prst="rect">
            <a:avLst/>
          </a:prstGeom>
        </p:spPr>
        <p:txBody>
          <a:bodyPr anchorCtr="0" anchor="t" bIns="91425" lIns="91425" rIns="91425" tIns="91425"/>
          <a:lstStyle>
            <a:lvl1pPr rtl="0" algn="ctr">
              <a:lnSpc>
                <a:spcPct val="100000"/>
              </a:lnSpc>
              <a:spcBef>
                <a:spcPts val="0"/>
              </a:spcBef>
              <a:spcAft>
                <a:spcPts val="0"/>
              </a:spcAft>
              <a:buNone/>
              <a:defRPr/>
            </a:lvl1pPr>
            <a:lvl2pPr rtl="0" algn="ctr">
              <a:lnSpc>
                <a:spcPct val="100000"/>
              </a:lnSpc>
              <a:spcBef>
                <a:spcPts val="0"/>
              </a:spcBef>
              <a:spcAft>
                <a:spcPts val="0"/>
              </a:spcAft>
              <a:buSzPct val="100000"/>
              <a:buNone/>
              <a:defRPr sz="1800"/>
            </a:lvl2pPr>
            <a:lvl3pPr rtl="0" algn="ctr">
              <a:lnSpc>
                <a:spcPct val="100000"/>
              </a:lnSpc>
              <a:spcBef>
                <a:spcPts val="0"/>
              </a:spcBef>
              <a:spcAft>
                <a:spcPts val="0"/>
              </a:spcAft>
              <a:buSzPct val="100000"/>
              <a:buNone/>
              <a:defRPr sz="1800"/>
            </a:lvl3pPr>
            <a:lvl4pPr rtl="0" algn="ctr">
              <a:lnSpc>
                <a:spcPct val="100000"/>
              </a:lnSpc>
              <a:spcBef>
                <a:spcPts val="0"/>
              </a:spcBef>
              <a:spcAft>
                <a:spcPts val="0"/>
              </a:spcAft>
              <a:buSzPct val="100000"/>
              <a:buNone/>
              <a:defRPr sz="1800"/>
            </a:lvl4pPr>
            <a:lvl5pPr rtl="0" algn="ctr">
              <a:lnSpc>
                <a:spcPct val="100000"/>
              </a:lnSpc>
              <a:spcBef>
                <a:spcPts val="0"/>
              </a:spcBef>
              <a:spcAft>
                <a:spcPts val="0"/>
              </a:spcAft>
              <a:buSzPct val="100000"/>
              <a:buNone/>
              <a:defRPr sz="1800"/>
            </a:lvl5pPr>
            <a:lvl6pPr rtl="0" algn="ctr">
              <a:lnSpc>
                <a:spcPct val="100000"/>
              </a:lnSpc>
              <a:spcBef>
                <a:spcPts val="0"/>
              </a:spcBef>
              <a:spcAft>
                <a:spcPts val="0"/>
              </a:spcAft>
              <a:buSzPct val="100000"/>
              <a:buNone/>
              <a:defRPr sz="1800"/>
            </a:lvl6pPr>
            <a:lvl7pPr rtl="0" algn="ctr">
              <a:lnSpc>
                <a:spcPct val="100000"/>
              </a:lnSpc>
              <a:spcBef>
                <a:spcPts val="0"/>
              </a:spcBef>
              <a:spcAft>
                <a:spcPts val="0"/>
              </a:spcAft>
              <a:buSzPct val="100000"/>
              <a:buNone/>
              <a:defRPr sz="1800"/>
            </a:lvl7pPr>
            <a:lvl8pPr rtl="0" algn="ctr">
              <a:lnSpc>
                <a:spcPct val="100000"/>
              </a:lnSpc>
              <a:spcBef>
                <a:spcPts val="0"/>
              </a:spcBef>
              <a:spcAft>
                <a:spcPts val="0"/>
              </a:spcAft>
              <a:buSzPct val="100000"/>
              <a:buNone/>
              <a:defRPr sz="1800"/>
            </a:lvl8pPr>
            <a:lvl9pPr rtl="0" algn="ctr">
              <a:lnSpc>
                <a:spcPct val="100000"/>
              </a:lnSpc>
              <a:spcBef>
                <a:spcPts val="0"/>
              </a:spcBef>
              <a:spcAft>
                <a:spcPts val="0"/>
              </a:spcAft>
              <a:buSzPct val="100000"/>
              <a:buNone/>
              <a:defRPr sz="1800"/>
            </a:lvl9pPr>
          </a:lstStyle>
          <a:p/>
        </p:txBody>
      </p:sp>
      <p:sp>
        <p:nvSpPr>
          <p:cNvPr id="40" name="Shape 40"/>
          <p:cNvSpPr txBox="1"/>
          <p:nvPr>
            <p:ph idx="2" type="body"/>
          </p:nvPr>
        </p:nvSpPr>
        <p:spPr>
          <a:xfrm>
            <a:off x="4939500" y="724200"/>
            <a:ext cx="3837000" cy="3695099"/>
          </a:xfrm>
          <a:prstGeom prst="rect">
            <a:avLst/>
          </a:prstGeom>
        </p:spPr>
        <p:txBody>
          <a:bodyPr anchorCtr="0" anchor="ctr" bIns="91425" lIns="91425" rIns="91425" tIns="91425"/>
          <a:lstStyle>
            <a:lvl1pPr rtl="0">
              <a:spcBef>
                <a:spcPts val="0"/>
              </a:spcBef>
              <a:buClr>
                <a:schemeClr val="accent1"/>
              </a:buClr>
              <a:defRPr>
                <a:solidFill>
                  <a:schemeClr val="accent1"/>
                </a:solidFill>
              </a:defRPr>
            </a:lvl1pPr>
            <a:lvl2pPr rtl="0">
              <a:spcBef>
                <a:spcPts val="0"/>
              </a:spcBef>
              <a:buClr>
                <a:schemeClr val="accent1"/>
              </a:buClr>
              <a:defRPr>
                <a:solidFill>
                  <a:schemeClr val="accent1"/>
                </a:solidFill>
              </a:defRPr>
            </a:lvl2pPr>
            <a:lvl3pPr rtl="0">
              <a:spcBef>
                <a:spcPts val="0"/>
              </a:spcBef>
              <a:buClr>
                <a:schemeClr val="accent1"/>
              </a:buClr>
              <a:defRPr>
                <a:solidFill>
                  <a:schemeClr val="accent1"/>
                </a:solidFill>
              </a:defRPr>
            </a:lvl3pPr>
            <a:lvl4pPr rtl="0">
              <a:spcBef>
                <a:spcPts val="0"/>
              </a:spcBef>
              <a:buClr>
                <a:schemeClr val="accent1"/>
              </a:buClr>
              <a:defRPr>
                <a:solidFill>
                  <a:schemeClr val="accent1"/>
                </a:solidFill>
              </a:defRPr>
            </a:lvl4pPr>
            <a:lvl5pPr rtl="0">
              <a:spcBef>
                <a:spcPts val="0"/>
              </a:spcBef>
              <a:buClr>
                <a:schemeClr val="accent1"/>
              </a:buClr>
              <a:defRPr>
                <a:solidFill>
                  <a:schemeClr val="accent1"/>
                </a:solidFill>
              </a:defRPr>
            </a:lvl5pPr>
            <a:lvl6pPr rtl="0">
              <a:spcBef>
                <a:spcPts val="0"/>
              </a:spcBef>
              <a:buClr>
                <a:schemeClr val="accent1"/>
              </a:buClr>
              <a:defRPr>
                <a:solidFill>
                  <a:schemeClr val="accent1"/>
                </a:solidFill>
              </a:defRPr>
            </a:lvl6pPr>
            <a:lvl7pPr rtl="0">
              <a:spcBef>
                <a:spcPts val="0"/>
              </a:spcBef>
              <a:buClr>
                <a:schemeClr val="accent1"/>
              </a:buClr>
              <a:defRPr>
                <a:solidFill>
                  <a:schemeClr val="accent1"/>
                </a:solidFill>
              </a:defRPr>
            </a:lvl7pPr>
            <a:lvl8pPr rtl="0">
              <a:spcBef>
                <a:spcPts val="0"/>
              </a:spcBef>
              <a:buClr>
                <a:schemeClr val="accent1"/>
              </a:buClr>
              <a:defRPr>
                <a:solidFill>
                  <a:schemeClr val="accent1"/>
                </a:solidFill>
              </a:defRPr>
            </a:lvl8pPr>
            <a:lvl9pPr rtl="0">
              <a:spcBef>
                <a:spcPts val="0"/>
              </a:spcBef>
              <a:buClr>
                <a:schemeClr val="accent1"/>
              </a:buClr>
              <a:defRPr>
                <a:solidFill>
                  <a:schemeClr val="accent1"/>
                </a:solidFill>
              </a:defRPr>
            </a:lvl9pPr>
          </a:lstStyle>
          <a:p/>
        </p:txBody>
      </p:sp>
      <p:sp>
        <p:nvSpPr>
          <p:cNvPr id="41" name="Shape 4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2" name="Shape 42"/>
        <p:cNvGrpSpPr/>
        <p:nvPr/>
      </p:nvGrpSpPr>
      <p:grpSpPr>
        <a:xfrm>
          <a:off x="0" y="0"/>
          <a:ext cx="0" cy="0"/>
          <a:chOff x="0" y="0"/>
          <a:chExt cx="0" cy="0"/>
        </a:xfrm>
      </p:grpSpPr>
      <p:sp>
        <p:nvSpPr>
          <p:cNvPr id="43" name="Shape 43"/>
          <p:cNvSpPr txBox="1"/>
          <p:nvPr>
            <p:ph idx="1" type="body"/>
          </p:nvPr>
        </p:nvSpPr>
        <p:spPr>
          <a:xfrm>
            <a:off x="319500" y="4230575"/>
            <a:ext cx="5998800" cy="598799"/>
          </a:xfrm>
          <a:prstGeom prst="rect">
            <a:avLst/>
          </a:prstGeom>
        </p:spPr>
        <p:txBody>
          <a:bodyPr anchorCtr="0" anchor="ctr" bIns="91425" lIns="91425" rIns="91425" tIns="91425"/>
          <a:lstStyle>
            <a:lvl1pPr rtl="0">
              <a:lnSpc>
                <a:spcPct val="100000"/>
              </a:lnSpc>
              <a:spcBef>
                <a:spcPts val="0"/>
              </a:spcBef>
              <a:spcAft>
                <a:spcPts val="0"/>
              </a:spcAft>
              <a:buClr>
                <a:schemeClr val="accent1"/>
              </a:buClr>
              <a:buSzPct val="100000"/>
              <a:buFont typeface="Amatic SC"/>
              <a:buNone/>
              <a:defRPr b="1" sz="2400">
                <a:solidFill>
                  <a:schemeClr val="accent1"/>
                </a:solidFill>
                <a:latin typeface="Amatic SC"/>
                <a:ea typeface="Amatic SC"/>
                <a:cs typeface="Amatic SC"/>
                <a:sym typeface="Amatic SC"/>
              </a:defRPr>
            </a:lvl1pPr>
          </a:lstStyle>
          <a:p/>
        </p:txBody>
      </p:sp>
      <p:sp>
        <p:nvSpPr>
          <p:cNvPr id="44" name="Shape 4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rt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29.xml"/><Relationship Id="rId10" Type="http://schemas.openxmlformats.org/officeDocument/2006/relationships/slideLayout" Target="../slideLayouts/slideLayout28.xml"/><Relationship Id="rId12" Type="http://schemas.openxmlformats.org/officeDocument/2006/relationships/theme" Target="../theme/theme4.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9" Type="http://schemas.openxmlformats.org/officeDocument/2006/relationships/slideLayout" Target="../slideLayouts/slideLayout27.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311700" y="292850"/>
            <a:ext cx="8520599" cy="800999"/>
          </a:xfrm>
          <a:prstGeom prst="rect">
            <a:avLst/>
          </a:prstGeom>
          <a:noFill/>
          <a:ln>
            <a:noFill/>
          </a:ln>
        </p:spPr>
        <p:txBody>
          <a:bodyPr anchorCtr="0" anchor="t" bIns="91425" lIns="91425" rIns="91425" tIns="91425"/>
          <a:lstStyle>
            <a:lvl1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1pPr>
            <a:lvl2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2pPr>
            <a:lvl3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3pPr>
            <a:lvl4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4pPr>
            <a:lvl5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5pPr>
            <a:lvl6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6pPr>
            <a:lvl7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7pPr>
            <a:lvl8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8pPr>
            <a:lvl9pPr rt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9pPr>
          </a:lstStyle>
          <a:p/>
        </p:txBody>
      </p:sp>
      <p:sp>
        <p:nvSpPr>
          <p:cNvPr id="6" name="Shape 6"/>
          <p:cNvSpPr txBox="1"/>
          <p:nvPr>
            <p:ph idx="1" type="body"/>
          </p:nvPr>
        </p:nvSpPr>
        <p:spPr>
          <a:xfrm>
            <a:off x="311700" y="1228675"/>
            <a:ext cx="8520599" cy="3340199"/>
          </a:xfrm>
          <a:prstGeom prst="rect">
            <a:avLst/>
          </a:prstGeom>
          <a:noFill/>
          <a:ln>
            <a:noFill/>
          </a:ln>
        </p:spPr>
        <p:txBody>
          <a:bodyPr anchorCtr="0" anchor="t" bIns="91425" lIns="91425" rIns="91425" tIns="91425"/>
          <a:lstStyle>
            <a:lvl1pPr rt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rtl="0">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7" name="Shape 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166" name="Shape 166"/>
        <p:cNvGrpSpPr/>
        <p:nvPr/>
      </p:nvGrpSpPr>
      <p:grpSpPr>
        <a:xfrm>
          <a:off x="0" y="0"/>
          <a:ext cx="0" cy="0"/>
          <a:chOff x="0" y="0"/>
          <a:chExt cx="0" cy="0"/>
        </a:xfrm>
      </p:grpSpPr>
      <p:grpSp>
        <p:nvGrpSpPr>
          <p:cNvPr id="167" name="Shape 167"/>
          <p:cNvGrpSpPr/>
          <p:nvPr/>
        </p:nvGrpSpPr>
        <p:grpSpPr>
          <a:xfrm>
            <a:off x="33867" y="-70"/>
            <a:ext cx="3409812" cy="2107677"/>
            <a:chOff x="0" y="1493"/>
            <a:chExt cx="3409812" cy="2810236"/>
          </a:xfrm>
        </p:grpSpPr>
        <p:cxnSp>
          <p:nvCxnSpPr>
            <p:cNvPr id="168" name="Shape 168"/>
            <p:cNvCxnSpPr/>
            <p:nvPr/>
          </p:nvCxnSpPr>
          <p:spPr>
            <a:xfrm>
              <a:off x="0" y="245542"/>
              <a:ext cx="3251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69" name="Shape 169"/>
            <p:cNvCxnSpPr/>
            <p:nvPr/>
          </p:nvCxnSpPr>
          <p:spPr>
            <a:xfrm rot="-5400000">
              <a:off x="-1212177" y="1407880"/>
              <a:ext cx="2806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0" name="Shape 170"/>
            <p:cNvCxnSpPr/>
            <p:nvPr/>
          </p:nvCxnSpPr>
          <p:spPr>
            <a:xfrm>
              <a:off x="0" y="474143"/>
              <a:ext cx="26669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1" name="Shape 171"/>
            <p:cNvCxnSpPr/>
            <p:nvPr/>
          </p:nvCxnSpPr>
          <p:spPr>
            <a:xfrm>
              <a:off x="0" y="702743"/>
              <a:ext cx="21675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2" name="Shape 172"/>
            <p:cNvCxnSpPr/>
            <p:nvPr/>
          </p:nvCxnSpPr>
          <p:spPr>
            <a:xfrm>
              <a:off x="0" y="931342"/>
              <a:ext cx="18626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3" name="Shape 173"/>
            <p:cNvCxnSpPr/>
            <p:nvPr/>
          </p:nvCxnSpPr>
          <p:spPr>
            <a:xfrm>
              <a:off x="0" y="1159942"/>
              <a:ext cx="1490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4" name="Shape 174"/>
            <p:cNvCxnSpPr/>
            <p:nvPr/>
          </p:nvCxnSpPr>
          <p:spPr>
            <a:xfrm>
              <a:off x="0" y="1388542"/>
              <a:ext cx="12191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5" name="Shape 175"/>
            <p:cNvCxnSpPr/>
            <p:nvPr/>
          </p:nvCxnSpPr>
          <p:spPr>
            <a:xfrm>
              <a:off x="0" y="1617142"/>
              <a:ext cx="990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6" name="Shape 176"/>
            <p:cNvCxnSpPr/>
            <p:nvPr/>
          </p:nvCxnSpPr>
          <p:spPr>
            <a:xfrm>
              <a:off x="0" y="1845742"/>
              <a:ext cx="745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7" name="Shape 177"/>
            <p:cNvCxnSpPr/>
            <p:nvPr/>
          </p:nvCxnSpPr>
          <p:spPr>
            <a:xfrm>
              <a:off x="0" y="2074342"/>
              <a:ext cx="5333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8" name="Shape 178"/>
            <p:cNvCxnSpPr/>
            <p:nvPr/>
          </p:nvCxnSpPr>
          <p:spPr>
            <a:xfrm>
              <a:off x="0" y="2302943"/>
              <a:ext cx="262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79" name="Shape 179"/>
            <p:cNvCxnSpPr/>
            <p:nvPr/>
          </p:nvCxnSpPr>
          <p:spPr>
            <a:xfrm rot="-5400000">
              <a:off x="-814261" y="1238115"/>
              <a:ext cx="24683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0" name="Shape 180"/>
            <p:cNvCxnSpPr/>
            <p:nvPr/>
          </p:nvCxnSpPr>
          <p:spPr>
            <a:xfrm rot="-5400000">
              <a:off x="-357712" y="1014527"/>
              <a:ext cx="2018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1" name="Shape 181"/>
            <p:cNvCxnSpPr/>
            <p:nvPr/>
          </p:nvCxnSpPr>
          <p:spPr>
            <a:xfrm rot="-5400000">
              <a:off x="-853" y="887576"/>
              <a:ext cx="17639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2" name="Shape 182"/>
            <p:cNvCxnSpPr/>
            <p:nvPr/>
          </p:nvCxnSpPr>
          <p:spPr>
            <a:xfrm rot="-5400000">
              <a:off x="326307" y="790194"/>
              <a:ext cx="15693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3" name="Shape 183"/>
            <p:cNvCxnSpPr/>
            <p:nvPr/>
          </p:nvCxnSpPr>
          <p:spPr>
            <a:xfrm rot="-5400000">
              <a:off x="636516" y="709726"/>
              <a:ext cx="14085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4" name="Shape 184"/>
            <p:cNvCxnSpPr/>
            <p:nvPr/>
          </p:nvCxnSpPr>
          <p:spPr>
            <a:xfrm rot="-5400000">
              <a:off x="972228" y="603961"/>
              <a:ext cx="11967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5" name="Shape 185"/>
            <p:cNvCxnSpPr/>
            <p:nvPr/>
          </p:nvCxnSpPr>
          <p:spPr>
            <a:xfrm rot="-5400000">
              <a:off x="1278236" y="527761"/>
              <a:ext cx="10443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6" name="Shape 186"/>
            <p:cNvCxnSpPr/>
            <p:nvPr/>
          </p:nvCxnSpPr>
          <p:spPr>
            <a:xfrm rot="-5400000">
              <a:off x="1590398" y="440776"/>
              <a:ext cx="879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7" name="Shape 187"/>
            <p:cNvCxnSpPr/>
            <p:nvPr/>
          </p:nvCxnSpPr>
          <p:spPr>
            <a:xfrm rot="-5400000">
              <a:off x="1883657" y="377227"/>
              <a:ext cx="7527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8" name="Shape 188"/>
            <p:cNvCxnSpPr/>
            <p:nvPr/>
          </p:nvCxnSpPr>
          <p:spPr>
            <a:xfrm rot="-5400000">
              <a:off x="2198066" y="292493"/>
              <a:ext cx="583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89" name="Shape 189"/>
            <p:cNvCxnSpPr/>
            <p:nvPr/>
          </p:nvCxnSpPr>
          <p:spPr>
            <a:xfrm rot="-5400000">
              <a:off x="2521027" y="199376"/>
              <a:ext cx="397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0" name="Shape 190"/>
            <p:cNvCxnSpPr/>
            <p:nvPr/>
          </p:nvCxnSpPr>
          <p:spPr>
            <a:xfrm rot="-5400000">
              <a:off x="2801688" y="148627"/>
              <a:ext cx="295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1" name="Shape 191"/>
            <p:cNvCxnSpPr/>
            <p:nvPr/>
          </p:nvCxnSpPr>
          <p:spPr>
            <a:xfrm rot="-5400000">
              <a:off x="3079242" y="102444"/>
              <a:ext cx="201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2" name="Shape 192"/>
            <p:cNvCxnSpPr/>
            <p:nvPr/>
          </p:nvCxnSpPr>
          <p:spPr>
            <a:xfrm rot="-5400000">
              <a:off x="3324762" y="85076"/>
              <a:ext cx="168600" cy="1500"/>
            </a:xfrm>
            <a:prstGeom prst="straightConnector1">
              <a:avLst/>
            </a:prstGeom>
            <a:noFill/>
            <a:ln cap="flat" cmpd="sng" w="12700">
              <a:solidFill>
                <a:srgbClr val="B7CCE4">
                  <a:alpha val="53730"/>
                </a:srgbClr>
              </a:solidFill>
              <a:prstDash val="solid"/>
              <a:round/>
              <a:headEnd len="med" w="med" type="none"/>
              <a:tailEnd len="med" w="med" type="none"/>
            </a:ln>
          </p:spPr>
        </p:cxnSp>
      </p:grpSp>
      <p:sp>
        <p:nvSpPr>
          <p:cNvPr id="193" name="Shape 193"/>
          <p:cNvSpPr txBox="1"/>
          <p:nvPr>
            <p:ph type="title"/>
          </p:nvPr>
        </p:nvSpPr>
        <p:spPr>
          <a:xfrm>
            <a:off x="457200" y="205978"/>
            <a:ext cx="8229600" cy="857400"/>
          </a:xfrm>
          <a:prstGeom prst="rect">
            <a:avLst/>
          </a:prstGeom>
          <a:noFill/>
          <a:ln>
            <a:noFill/>
          </a:ln>
        </p:spPr>
        <p:txBody>
          <a:bodyPr anchorCtr="0" anchor="b" bIns="91425" lIns="91425" rIns="91425" tIns="91425"/>
          <a:lstStyle>
            <a:lvl1pPr rtl="0">
              <a:spcBef>
                <a:spcPts val="0"/>
              </a:spcBef>
              <a:buClr>
                <a:schemeClr val="lt1"/>
              </a:buClr>
              <a:buSzPct val="100000"/>
              <a:buNone/>
              <a:defRPr sz="4400">
                <a:solidFill>
                  <a:schemeClr val="lt1"/>
                </a:solidFill>
              </a:defRPr>
            </a:lvl1pPr>
            <a:lvl2pPr rtl="0">
              <a:spcBef>
                <a:spcPts val="0"/>
              </a:spcBef>
              <a:buClr>
                <a:schemeClr val="lt1"/>
              </a:buClr>
              <a:buSzPct val="100000"/>
              <a:buNone/>
              <a:defRPr sz="4400">
                <a:solidFill>
                  <a:schemeClr val="lt1"/>
                </a:solidFill>
              </a:defRPr>
            </a:lvl2pPr>
            <a:lvl3pPr rtl="0">
              <a:spcBef>
                <a:spcPts val="0"/>
              </a:spcBef>
              <a:buClr>
                <a:schemeClr val="lt1"/>
              </a:buClr>
              <a:buSzPct val="100000"/>
              <a:buNone/>
              <a:defRPr sz="4400">
                <a:solidFill>
                  <a:schemeClr val="lt1"/>
                </a:solidFill>
              </a:defRPr>
            </a:lvl3pPr>
            <a:lvl4pPr rtl="0">
              <a:spcBef>
                <a:spcPts val="0"/>
              </a:spcBef>
              <a:buClr>
                <a:schemeClr val="lt1"/>
              </a:buClr>
              <a:buSzPct val="100000"/>
              <a:buNone/>
              <a:defRPr sz="4400">
                <a:solidFill>
                  <a:schemeClr val="lt1"/>
                </a:solidFill>
              </a:defRPr>
            </a:lvl4pPr>
            <a:lvl5pPr rtl="0">
              <a:spcBef>
                <a:spcPts val="0"/>
              </a:spcBef>
              <a:buClr>
                <a:schemeClr val="lt1"/>
              </a:buClr>
              <a:buSzPct val="100000"/>
              <a:buNone/>
              <a:defRPr sz="4400">
                <a:solidFill>
                  <a:schemeClr val="lt1"/>
                </a:solidFill>
              </a:defRPr>
            </a:lvl5pPr>
            <a:lvl6pPr rtl="0">
              <a:spcBef>
                <a:spcPts val="0"/>
              </a:spcBef>
              <a:buClr>
                <a:schemeClr val="lt1"/>
              </a:buClr>
              <a:buSzPct val="100000"/>
              <a:buNone/>
              <a:defRPr sz="4400">
                <a:solidFill>
                  <a:schemeClr val="lt1"/>
                </a:solidFill>
              </a:defRPr>
            </a:lvl6pPr>
            <a:lvl7pPr rtl="0">
              <a:spcBef>
                <a:spcPts val="0"/>
              </a:spcBef>
              <a:buClr>
                <a:schemeClr val="lt1"/>
              </a:buClr>
              <a:buSzPct val="100000"/>
              <a:buNone/>
              <a:defRPr sz="4400">
                <a:solidFill>
                  <a:schemeClr val="lt1"/>
                </a:solidFill>
              </a:defRPr>
            </a:lvl7pPr>
            <a:lvl8pPr rtl="0">
              <a:spcBef>
                <a:spcPts val="0"/>
              </a:spcBef>
              <a:buClr>
                <a:schemeClr val="lt1"/>
              </a:buClr>
              <a:buSzPct val="100000"/>
              <a:buNone/>
              <a:defRPr sz="4400">
                <a:solidFill>
                  <a:schemeClr val="lt1"/>
                </a:solidFill>
              </a:defRPr>
            </a:lvl8pPr>
            <a:lvl9pPr rtl="0">
              <a:spcBef>
                <a:spcPts val="0"/>
              </a:spcBef>
              <a:buClr>
                <a:schemeClr val="lt1"/>
              </a:buClr>
              <a:buSzPct val="100000"/>
              <a:buNone/>
              <a:defRPr sz="4400">
                <a:solidFill>
                  <a:schemeClr val="lt1"/>
                </a:solidFill>
              </a:defRPr>
            </a:lvl9pPr>
          </a:lstStyle>
          <a:p/>
        </p:txBody>
      </p:sp>
      <p:sp>
        <p:nvSpPr>
          <p:cNvPr id="194" name="Shape 194"/>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rtl="0">
              <a:spcBef>
                <a:spcPts val="0"/>
              </a:spcBef>
              <a:buClr>
                <a:schemeClr val="dk2"/>
              </a:buClr>
              <a:buSzPct val="100000"/>
              <a:defRPr sz="1800">
                <a:solidFill>
                  <a:schemeClr val="dk2"/>
                </a:solidFill>
              </a:defRPr>
            </a:lvl1pPr>
            <a:lvl2pPr rtl="0">
              <a:spcBef>
                <a:spcPts val="360"/>
              </a:spcBef>
              <a:buClr>
                <a:schemeClr val="dk2"/>
              </a:buClr>
              <a:buSzPct val="100000"/>
              <a:defRPr sz="1800">
                <a:solidFill>
                  <a:schemeClr val="dk2"/>
                </a:solidFill>
              </a:defRPr>
            </a:lvl2pPr>
            <a:lvl3pPr rtl="0">
              <a:spcBef>
                <a:spcPts val="360"/>
              </a:spcBef>
              <a:buClr>
                <a:schemeClr val="dk2"/>
              </a:buClr>
              <a:buSzPct val="100000"/>
              <a:defRPr sz="1800">
                <a:solidFill>
                  <a:schemeClr val="dk2"/>
                </a:solidFill>
              </a:defRPr>
            </a:lvl3pPr>
            <a:lvl4pPr rtl="0">
              <a:spcBef>
                <a:spcPts val="360"/>
              </a:spcBef>
              <a:buClr>
                <a:schemeClr val="dk2"/>
              </a:buClr>
              <a:buSzPct val="100000"/>
              <a:defRPr sz="1800">
                <a:solidFill>
                  <a:schemeClr val="dk2"/>
                </a:solidFill>
              </a:defRPr>
            </a:lvl4pPr>
            <a:lvl5pPr rtl="0">
              <a:spcBef>
                <a:spcPts val="360"/>
              </a:spcBef>
              <a:buClr>
                <a:schemeClr val="dk2"/>
              </a:buClr>
              <a:buSzPct val="100000"/>
              <a:defRPr sz="1800">
                <a:solidFill>
                  <a:schemeClr val="dk2"/>
                </a:solidFill>
              </a:defRPr>
            </a:lvl5pPr>
            <a:lvl6pPr rtl="0">
              <a:spcBef>
                <a:spcPts val="360"/>
              </a:spcBef>
              <a:buClr>
                <a:schemeClr val="dk2"/>
              </a:buClr>
              <a:buSzPct val="100000"/>
              <a:defRPr sz="1800">
                <a:solidFill>
                  <a:schemeClr val="dk2"/>
                </a:solidFill>
              </a:defRPr>
            </a:lvl6pPr>
            <a:lvl7pPr rtl="0">
              <a:spcBef>
                <a:spcPts val="360"/>
              </a:spcBef>
              <a:buClr>
                <a:schemeClr val="dk2"/>
              </a:buClr>
              <a:buSzPct val="100000"/>
              <a:defRPr sz="1800">
                <a:solidFill>
                  <a:schemeClr val="dk2"/>
                </a:solidFill>
              </a:defRPr>
            </a:lvl7pPr>
            <a:lvl8pPr rtl="0">
              <a:spcBef>
                <a:spcPts val="360"/>
              </a:spcBef>
              <a:buClr>
                <a:schemeClr val="dk2"/>
              </a:buClr>
              <a:buSzPct val="100000"/>
              <a:defRPr sz="1800">
                <a:solidFill>
                  <a:schemeClr val="dk2"/>
                </a:solidFill>
              </a:defRPr>
            </a:lvl8pPr>
            <a:lvl9pPr rtl="0">
              <a:spcBef>
                <a:spcPts val="360"/>
              </a:spcBef>
              <a:buClr>
                <a:schemeClr val="dk2"/>
              </a:buClr>
              <a:buSzPct val="100000"/>
              <a:defRPr sz="1800">
                <a:solidFill>
                  <a:schemeClr val="dk2"/>
                </a:solidFill>
              </a:defRPr>
            </a:lvl9pPr>
          </a:lstStyle>
          <a:p/>
        </p:txBody>
      </p:sp>
      <p:grpSp>
        <p:nvGrpSpPr>
          <p:cNvPr id="195" name="Shape 195"/>
          <p:cNvGrpSpPr/>
          <p:nvPr/>
        </p:nvGrpSpPr>
        <p:grpSpPr>
          <a:xfrm rot="10800000">
            <a:off x="5734187" y="3035893"/>
            <a:ext cx="3409812" cy="2107677"/>
            <a:chOff x="0" y="1493"/>
            <a:chExt cx="3409812" cy="2810236"/>
          </a:xfrm>
        </p:grpSpPr>
        <p:cxnSp>
          <p:nvCxnSpPr>
            <p:cNvPr id="196" name="Shape 196"/>
            <p:cNvCxnSpPr/>
            <p:nvPr/>
          </p:nvCxnSpPr>
          <p:spPr>
            <a:xfrm>
              <a:off x="0" y="245542"/>
              <a:ext cx="3251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7" name="Shape 197"/>
            <p:cNvCxnSpPr/>
            <p:nvPr/>
          </p:nvCxnSpPr>
          <p:spPr>
            <a:xfrm rot="-5400000">
              <a:off x="-1212177" y="1407880"/>
              <a:ext cx="2806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8" name="Shape 198"/>
            <p:cNvCxnSpPr/>
            <p:nvPr/>
          </p:nvCxnSpPr>
          <p:spPr>
            <a:xfrm>
              <a:off x="0" y="474143"/>
              <a:ext cx="26669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199" name="Shape 199"/>
            <p:cNvCxnSpPr/>
            <p:nvPr/>
          </p:nvCxnSpPr>
          <p:spPr>
            <a:xfrm>
              <a:off x="0" y="702743"/>
              <a:ext cx="21675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0" name="Shape 200"/>
            <p:cNvCxnSpPr/>
            <p:nvPr/>
          </p:nvCxnSpPr>
          <p:spPr>
            <a:xfrm>
              <a:off x="0" y="931342"/>
              <a:ext cx="18626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1" name="Shape 201"/>
            <p:cNvCxnSpPr/>
            <p:nvPr/>
          </p:nvCxnSpPr>
          <p:spPr>
            <a:xfrm>
              <a:off x="0" y="1159942"/>
              <a:ext cx="1490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2" name="Shape 202"/>
            <p:cNvCxnSpPr/>
            <p:nvPr/>
          </p:nvCxnSpPr>
          <p:spPr>
            <a:xfrm>
              <a:off x="0" y="1388542"/>
              <a:ext cx="12191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3" name="Shape 203"/>
            <p:cNvCxnSpPr/>
            <p:nvPr/>
          </p:nvCxnSpPr>
          <p:spPr>
            <a:xfrm>
              <a:off x="0" y="1617142"/>
              <a:ext cx="990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4" name="Shape 204"/>
            <p:cNvCxnSpPr/>
            <p:nvPr/>
          </p:nvCxnSpPr>
          <p:spPr>
            <a:xfrm>
              <a:off x="0" y="1845742"/>
              <a:ext cx="745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5" name="Shape 205"/>
            <p:cNvCxnSpPr/>
            <p:nvPr/>
          </p:nvCxnSpPr>
          <p:spPr>
            <a:xfrm>
              <a:off x="0" y="2074342"/>
              <a:ext cx="5333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6" name="Shape 206"/>
            <p:cNvCxnSpPr/>
            <p:nvPr/>
          </p:nvCxnSpPr>
          <p:spPr>
            <a:xfrm>
              <a:off x="0" y="2302943"/>
              <a:ext cx="262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7" name="Shape 207"/>
            <p:cNvCxnSpPr/>
            <p:nvPr/>
          </p:nvCxnSpPr>
          <p:spPr>
            <a:xfrm rot="-5400000">
              <a:off x="-814261" y="1238115"/>
              <a:ext cx="24683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8" name="Shape 208"/>
            <p:cNvCxnSpPr/>
            <p:nvPr/>
          </p:nvCxnSpPr>
          <p:spPr>
            <a:xfrm rot="-5400000">
              <a:off x="-357712" y="1014527"/>
              <a:ext cx="20180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09" name="Shape 209"/>
            <p:cNvCxnSpPr/>
            <p:nvPr/>
          </p:nvCxnSpPr>
          <p:spPr>
            <a:xfrm rot="-5400000">
              <a:off x="-853" y="887576"/>
              <a:ext cx="17639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0" name="Shape 210"/>
            <p:cNvCxnSpPr/>
            <p:nvPr/>
          </p:nvCxnSpPr>
          <p:spPr>
            <a:xfrm rot="-5400000">
              <a:off x="326307" y="790194"/>
              <a:ext cx="15693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1" name="Shape 211"/>
            <p:cNvCxnSpPr/>
            <p:nvPr/>
          </p:nvCxnSpPr>
          <p:spPr>
            <a:xfrm rot="-5400000">
              <a:off x="636516" y="709726"/>
              <a:ext cx="14085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2" name="Shape 212"/>
            <p:cNvCxnSpPr/>
            <p:nvPr/>
          </p:nvCxnSpPr>
          <p:spPr>
            <a:xfrm rot="-5400000">
              <a:off x="972228" y="603961"/>
              <a:ext cx="11967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3" name="Shape 213"/>
            <p:cNvCxnSpPr/>
            <p:nvPr/>
          </p:nvCxnSpPr>
          <p:spPr>
            <a:xfrm rot="-5400000">
              <a:off x="1278236" y="527761"/>
              <a:ext cx="10443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4" name="Shape 214"/>
            <p:cNvCxnSpPr/>
            <p:nvPr/>
          </p:nvCxnSpPr>
          <p:spPr>
            <a:xfrm rot="-5400000">
              <a:off x="1590398" y="440776"/>
              <a:ext cx="879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5" name="Shape 215"/>
            <p:cNvCxnSpPr/>
            <p:nvPr/>
          </p:nvCxnSpPr>
          <p:spPr>
            <a:xfrm rot="-5400000">
              <a:off x="1883657" y="377227"/>
              <a:ext cx="7527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6" name="Shape 216"/>
            <p:cNvCxnSpPr/>
            <p:nvPr/>
          </p:nvCxnSpPr>
          <p:spPr>
            <a:xfrm rot="-5400000">
              <a:off x="2198066" y="292493"/>
              <a:ext cx="583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7" name="Shape 217"/>
            <p:cNvCxnSpPr/>
            <p:nvPr/>
          </p:nvCxnSpPr>
          <p:spPr>
            <a:xfrm rot="-5400000">
              <a:off x="2521027" y="199376"/>
              <a:ext cx="397200"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8" name="Shape 218"/>
            <p:cNvCxnSpPr/>
            <p:nvPr/>
          </p:nvCxnSpPr>
          <p:spPr>
            <a:xfrm rot="-5400000">
              <a:off x="2801688" y="148627"/>
              <a:ext cx="2954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19" name="Shape 219"/>
            <p:cNvCxnSpPr/>
            <p:nvPr/>
          </p:nvCxnSpPr>
          <p:spPr>
            <a:xfrm rot="-5400000">
              <a:off x="3079242" y="102444"/>
              <a:ext cx="201599" cy="1500"/>
            </a:xfrm>
            <a:prstGeom prst="straightConnector1">
              <a:avLst/>
            </a:prstGeom>
            <a:noFill/>
            <a:ln cap="flat" cmpd="sng" w="12700">
              <a:solidFill>
                <a:srgbClr val="B7CCE4">
                  <a:alpha val="53730"/>
                </a:srgbClr>
              </a:solidFill>
              <a:prstDash val="solid"/>
              <a:round/>
              <a:headEnd len="med" w="med" type="none"/>
              <a:tailEnd len="med" w="med" type="none"/>
            </a:ln>
          </p:spPr>
        </p:cxnSp>
        <p:cxnSp>
          <p:nvCxnSpPr>
            <p:cNvPr id="220" name="Shape 220"/>
            <p:cNvCxnSpPr/>
            <p:nvPr/>
          </p:nvCxnSpPr>
          <p:spPr>
            <a:xfrm rot="-5400000">
              <a:off x="3324762" y="85076"/>
              <a:ext cx="168600" cy="1500"/>
            </a:xfrm>
            <a:prstGeom prst="straightConnector1">
              <a:avLst/>
            </a:prstGeom>
            <a:noFill/>
            <a:ln cap="flat" cmpd="sng" w="12700">
              <a:solidFill>
                <a:srgbClr val="B7CCE4">
                  <a:alpha val="53730"/>
                </a:srgbClr>
              </a:solidFill>
              <a:prstDash val="solid"/>
              <a:round/>
              <a:headEnd len="med" w="med" type="none"/>
              <a:tailEnd len="med" w="med" type="none"/>
            </a:ln>
          </p:spPr>
        </p:cxnSp>
      </p:grpSp>
      <p:sp>
        <p:nvSpPr>
          <p:cNvPr id="221" name="Shape 221"/>
          <p:cNvSpPr txBox="1"/>
          <p:nvPr>
            <p:ph idx="12" type="sldNum"/>
          </p:nvPr>
        </p:nvSpPr>
        <p:spPr>
          <a:xfrm>
            <a:off x="8425675" y="4622075"/>
            <a:ext cx="548699" cy="521400"/>
          </a:xfrm>
          <a:prstGeom prst="rect">
            <a:avLst/>
          </a:prstGeom>
          <a:noFill/>
          <a:ln>
            <a:noFill/>
          </a:ln>
        </p:spPr>
        <p:txBody>
          <a:bodyPr anchorCtr="0" anchor="ctr" bIns="91425" lIns="91425" rIns="91425" tIns="91425">
            <a:noAutofit/>
          </a:bodyPr>
          <a:lstStyle/>
          <a:p>
            <a:pPr lvl="0" rtl="0" algn="r">
              <a:spcBef>
                <a:spcPts val="0"/>
              </a:spcBef>
              <a:buNone/>
            </a:pPr>
            <a:fld id="{00000000-1234-1234-1234-123412341234}" type="slidenum">
              <a:rPr lang="en" sz="13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309" name="Shape 309"/>
        <p:cNvGrpSpPr/>
        <p:nvPr/>
      </p:nvGrpSpPr>
      <p:grpSpPr>
        <a:xfrm>
          <a:off x="0" y="0"/>
          <a:ext cx="0" cy="0"/>
          <a:chOff x="0" y="0"/>
          <a:chExt cx="0" cy="0"/>
        </a:xfrm>
      </p:grpSpPr>
      <p:sp>
        <p:nvSpPr>
          <p:cNvPr id="310" name="Shape 310"/>
          <p:cNvSpPr txBox="1"/>
          <p:nvPr>
            <p:ph type="title"/>
          </p:nvPr>
        </p:nvSpPr>
        <p:spPr>
          <a:xfrm>
            <a:off x="457200" y="205978"/>
            <a:ext cx="8229600" cy="857400"/>
          </a:xfrm>
          <a:prstGeom prst="rect">
            <a:avLst/>
          </a:prstGeom>
          <a:noFill/>
          <a:ln>
            <a:noFill/>
          </a:ln>
        </p:spPr>
        <p:txBody>
          <a:bodyPr anchorCtr="0" anchor="ctr" bIns="91425" lIns="91425" rIns="91425" tIns="91425"/>
          <a:lstStyle>
            <a:lvl1pPr indent="0" marL="0" marR="0" rtl="0" algn="ctr">
              <a:spcBef>
                <a:spcPts val="0"/>
              </a:spcBef>
              <a:buClr>
                <a:schemeClr val="dk1"/>
              </a:buClr>
              <a:buFont typeface="Calibri"/>
              <a:buNone/>
              <a:defRPr b="0" baseline="0" i="0" sz="4400" u="none" cap="none" strike="noStrike">
                <a:solidFill>
                  <a:schemeClr val="dk1"/>
                </a:solidFill>
                <a:latin typeface="Calibri"/>
                <a:ea typeface="Calibri"/>
                <a:cs typeface="Calibri"/>
                <a:sym typeface="Calibri"/>
              </a:defRPr>
            </a:lvl1pPr>
            <a:lvl2pPr indent="0" marL="0" marR="0" rtl="0" algn="l">
              <a:spcBef>
                <a:spcPts val="0"/>
              </a:spcBef>
              <a:defRPr/>
            </a:lvl2pPr>
            <a:lvl3pPr indent="0" marL="0" marR="0" rtl="0" algn="l">
              <a:spcBef>
                <a:spcPts val="0"/>
              </a:spcBef>
              <a:defRPr/>
            </a:lvl3pPr>
            <a:lvl4pPr indent="0" marL="0" marR="0" rtl="0" algn="l">
              <a:spcBef>
                <a:spcPts val="0"/>
              </a:spcBef>
              <a:defRPr/>
            </a:lvl4pPr>
            <a:lvl5pPr indent="0" marL="0" marR="0" rtl="0" algn="l">
              <a:spcBef>
                <a:spcPts val="0"/>
              </a:spcBef>
              <a:defRPr/>
            </a:lvl5pPr>
            <a:lvl6pPr indent="0" marL="0" marR="0" rtl="0" algn="l">
              <a:spcBef>
                <a:spcPts val="0"/>
              </a:spcBef>
              <a:defRPr/>
            </a:lvl6pPr>
            <a:lvl7pPr indent="0" marL="0" marR="0" rtl="0" algn="l">
              <a:spcBef>
                <a:spcPts val="0"/>
              </a:spcBef>
              <a:defRPr/>
            </a:lvl7pPr>
            <a:lvl8pPr indent="0" marL="0" marR="0" rtl="0" algn="l">
              <a:spcBef>
                <a:spcPts val="0"/>
              </a:spcBef>
              <a:defRPr/>
            </a:lvl8pPr>
            <a:lvl9pPr indent="0" marL="0" marR="0" rtl="0" algn="l">
              <a:spcBef>
                <a:spcPts val="0"/>
              </a:spcBef>
              <a:defRPr/>
            </a:lvl9pPr>
          </a:lstStyle>
          <a:p/>
        </p:txBody>
      </p:sp>
      <p:sp>
        <p:nvSpPr>
          <p:cNvPr id="311" name="Shape 311"/>
          <p:cNvSpPr txBox="1"/>
          <p:nvPr>
            <p:ph idx="1" type="body"/>
          </p:nvPr>
        </p:nvSpPr>
        <p:spPr>
          <a:xfrm>
            <a:off x="457200" y="1200150"/>
            <a:ext cx="8229600" cy="3394500"/>
          </a:xfrm>
          <a:prstGeom prst="rect">
            <a:avLst/>
          </a:prstGeom>
          <a:noFill/>
          <a:ln>
            <a:noFill/>
          </a:ln>
        </p:spPr>
        <p:txBody>
          <a:bodyPr anchorCtr="0" anchor="t" bIns="91425" lIns="91425" rIns="91425" tIns="91425"/>
          <a:lstStyle>
            <a:lvl1pPr indent="-139700" marL="342900" marR="0" rtl="0" algn="l">
              <a:spcBef>
                <a:spcPts val="640"/>
              </a:spcBef>
              <a:buClr>
                <a:schemeClr val="dk1"/>
              </a:buClr>
              <a:buFont typeface="Arial"/>
              <a:buChar char="•"/>
              <a:defRPr b="0" baseline="0" i="0" sz="3200" u="none" cap="none" strike="noStrike">
                <a:solidFill>
                  <a:schemeClr val="dk1"/>
                </a:solidFill>
                <a:latin typeface="Calibri"/>
                <a:ea typeface="Calibri"/>
                <a:cs typeface="Calibri"/>
                <a:sym typeface="Calibri"/>
              </a:defRPr>
            </a:lvl1pPr>
            <a:lvl2pPr indent="-107950" marL="742950" marR="0" rtl="0" algn="l">
              <a:spcBef>
                <a:spcPts val="560"/>
              </a:spcBef>
              <a:buClr>
                <a:schemeClr val="dk1"/>
              </a:buClr>
              <a:buFont typeface="Arial"/>
              <a:buChar char="–"/>
              <a:defRPr b="0" baseline="0" i="0" sz="2800" u="none" cap="none" strike="noStrike">
                <a:solidFill>
                  <a:schemeClr val="dk1"/>
                </a:solidFill>
                <a:latin typeface="Calibri"/>
                <a:ea typeface="Calibri"/>
                <a:cs typeface="Calibri"/>
                <a:sym typeface="Calibri"/>
              </a:defRPr>
            </a:lvl2pPr>
            <a:lvl3pPr indent="-76200" marL="1143000" marR="0" rtl="0" algn="l">
              <a:spcBef>
                <a:spcPts val="480"/>
              </a:spcBef>
              <a:buClr>
                <a:schemeClr val="dk1"/>
              </a:buClr>
              <a:buFont typeface="Arial"/>
              <a:buChar char="•"/>
              <a:defRPr b="0" baseline="0" i="0" sz="2400" u="none" cap="none" strike="noStrike">
                <a:solidFill>
                  <a:schemeClr val="dk1"/>
                </a:solidFill>
                <a:latin typeface="Calibri"/>
                <a:ea typeface="Calibri"/>
                <a:cs typeface="Calibri"/>
                <a:sym typeface="Calibri"/>
              </a:defRPr>
            </a:lvl3pPr>
            <a:lvl4pPr indent="-101600" marL="16002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4pPr>
            <a:lvl5pPr indent="-101600" marL="20574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5pPr>
            <a:lvl6pPr indent="-101600" marL="25146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6pPr>
            <a:lvl7pPr indent="-101600" marL="29718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7pPr>
            <a:lvl8pPr indent="-101600" marL="34290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8pPr>
            <a:lvl9pPr indent="-101600" marL="3886200" marR="0" rtl="0" algn="l">
              <a:spcBef>
                <a:spcPts val="400"/>
              </a:spcBef>
              <a:buClr>
                <a:schemeClr val="dk1"/>
              </a:buClr>
              <a:buFont typeface="Arial"/>
              <a:buChar char="•"/>
              <a:defRPr b="0" baseline="0" i="0" sz="2000" u="none" cap="none" strike="noStrike">
                <a:solidFill>
                  <a:schemeClr val="dk1"/>
                </a:solidFill>
                <a:latin typeface="Calibri"/>
                <a:ea typeface="Calibri"/>
                <a:cs typeface="Calibri"/>
                <a:sym typeface="Calibri"/>
              </a:defRPr>
            </a:lvl9pPr>
          </a:lstStyle>
          <a:p/>
        </p:txBody>
      </p:sp>
      <p:sp>
        <p:nvSpPr>
          <p:cNvPr id="312" name="Shape 312"/>
          <p:cNvSpPr txBox="1"/>
          <p:nvPr>
            <p:ph idx="10" type="dt"/>
          </p:nvPr>
        </p:nvSpPr>
        <p:spPr>
          <a:xfrm>
            <a:off x="457200" y="4767262"/>
            <a:ext cx="2133599" cy="273900"/>
          </a:xfrm>
          <a:prstGeom prst="rect">
            <a:avLst/>
          </a:prstGeom>
          <a:noFill/>
          <a:ln>
            <a:noFill/>
          </a:ln>
        </p:spPr>
        <p:txBody>
          <a:bodyPr anchorCtr="0" anchor="ctr" bIns="91425" lIns="91425" rIns="91425" tIns="91425"/>
          <a:lstStyle>
            <a:lvl1pPr indent="0" marL="0" marR="0" rtl="0" algn="l">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13" name="Shape 313"/>
          <p:cNvSpPr txBox="1"/>
          <p:nvPr>
            <p:ph idx="11" type="ftr"/>
          </p:nvPr>
        </p:nvSpPr>
        <p:spPr>
          <a:xfrm>
            <a:off x="3124200" y="4767262"/>
            <a:ext cx="2895600" cy="273900"/>
          </a:xfrm>
          <a:prstGeom prst="rect">
            <a:avLst/>
          </a:prstGeom>
          <a:noFill/>
          <a:ln>
            <a:noFill/>
          </a:ln>
        </p:spPr>
        <p:txBody>
          <a:bodyPr anchorCtr="0" anchor="ctr" bIns="91425" lIns="91425" rIns="91425" tIns="91425"/>
          <a:lstStyle>
            <a:lvl1pPr indent="0" marL="0" marR="0" rtl="0" algn="ctr">
              <a:spcBef>
                <a:spcPts val="0"/>
              </a:spcBef>
              <a:defRPr b="0" baseline="0" i="0" sz="1200" u="none" cap="none" strike="noStrike">
                <a:solidFill>
                  <a:srgbClr val="888888"/>
                </a:solidFill>
                <a:latin typeface="Calibri"/>
                <a:ea typeface="Calibri"/>
                <a:cs typeface="Calibri"/>
                <a:sym typeface="Calibri"/>
              </a:defRPr>
            </a:lvl1pPr>
            <a:lvl2pPr indent="0" marL="457200" marR="0" rtl="0" algn="l">
              <a:spcBef>
                <a:spcPts val="0"/>
              </a:spcBef>
              <a:defRPr b="0" baseline="0" i="0" sz="1800" u="none" cap="none" strike="noStrike">
                <a:solidFill>
                  <a:schemeClr val="dk1"/>
                </a:solidFill>
                <a:latin typeface="Calibri"/>
                <a:ea typeface="Calibri"/>
                <a:cs typeface="Calibri"/>
                <a:sym typeface="Calibri"/>
              </a:defRPr>
            </a:lvl2pPr>
            <a:lvl3pPr indent="0" marL="914400" marR="0" rtl="0" algn="l">
              <a:spcBef>
                <a:spcPts val="0"/>
              </a:spcBef>
              <a:defRPr b="0" baseline="0" i="0" sz="1800" u="none" cap="none" strike="noStrike">
                <a:solidFill>
                  <a:schemeClr val="dk1"/>
                </a:solidFill>
                <a:latin typeface="Calibri"/>
                <a:ea typeface="Calibri"/>
                <a:cs typeface="Calibri"/>
                <a:sym typeface="Calibri"/>
              </a:defRPr>
            </a:lvl3pPr>
            <a:lvl4pPr indent="0" marL="1371600" marR="0" rtl="0" algn="l">
              <a:spcBef>
                <a:spcPts val="0"/>
              </a:spcBef>
              <a:defRPr b="0" baseline="0" i="0" sz="1800" u="none" cap="none" strike="noStrike">
                <a:solidFill>
                  <a:schemeClr val="dk1"/>
                </a:solidFill>
                <a:latin typeface="Calibri"/>
                <a:ea typeface="Calibri"/>
                <a:cs typeface="Calibri"/>
                <a:sym typeface="Calibri"/>
              </a:defRPr>
            </a:lvl4pPr>
            <a:lvl5pPr indent="0" marL="1828800" marR="0" rtl="0" algn="l">
              <a:spcBef>
                <a:spcPts val="0"/>
              </a:spcBef>
              <a:defRPr b="0" baseline="0" i="0" sz="1800" u="none" cap="none" strike="noStrike">
                <a:solidFill>
                  <a:schemeClr val="dk1"/>
                </a:solidFill>
                <a:latin typeface="Calibri"/>
                <a:ea typeface="Calibri"/>
                <a:cs typeface="Calibri"/>
                <a:sym typeface="Calibri"/>
              </a:defRPr>
            </a:lvl5pPr>
            <a:lvl6pPr indent="0" marL="2286000" marR="0" rtl="0" algn="l">
              <a:spcBef>
                <a:spcPts val="0"/>
              </a:spcBef>
              <a:defRPr b="0" baseline="0" i="0" sz="1800" u="none" cap="none" strike="noStrike">
                <a:solidFill>
                  <a:schemeClr val="dk1"/>
                </a:solidFill>
                <a:latin typeface="Calibri"/>
                <a:ea typeface="Calibri"/>
                <a:cs typeface="Calibri"/>
                <a:sym typeface="Calibri"/>
              </a:defRPr>
            </a:lvl6pPr>
            <a:lvl7pPr indent="0" marL="2743200" marR="0" rtl="0" algn="l">
              <a:spcBef>
                <a:spcPts val="0"/>
              </a:spcBef>
              <a:defRPr b="0" baseline="0" i="0" sz="1800" u="none" cap="none" strike="noStrike">
                <a:solidFill>
                  <a:schemeClr val="dk1"/>
                </a:solidFill>
                <a:latin typeface="Calibri"/>
                <a:ea typeface="Calibri"/>
                <a:cs typeface="Calibri"/>
                <a:sym typeface="Calibri"/>
              </a:defRPr>
            </a:lvl7pPr>
            <a:lvl8pPr indent="0" marL="3200400" marR="0" rtl="0" algn="l">
              <a:spcBef>
                <a:spcPts val="0"/>
              </a:spcBef>
              <a:defRPr b="0" baseline="0" i="0" sz="1800" u="none" cap="none" strike="noStrike">
                <a:solidFill>
                  <a:schemeClr val="dk1"/>
                </a:solidFill>
                <a:latin typeface="Calibri"/>
                <a:ea typeface="Calibri"/>
                <a:cs typeface="Calibri"/>
                <a:sym typeface="Calibri"/>
              </a:defRPr>
            </a:lvl8pPr>
            <a:lvl9pPr indent="0" marL="3657600" marR="0" rtl="0" algn="l">
              <a:spcBef>
                <a:spcPts val="0"/>
              </a:spcBef>
              <a:defRPr b="0" baseline="0" i="0" sz="1800" u="none" cap="none" strike="noStrike">
                <a:solidFill>
                  <a:schemeClr val="dk1"/>
                </a:solidFill>
                <a:latin typeface="Calibri"/>
                <a:ea typeface="Calibri"/>
                <a:cs typeface="Calibri"/>
                <a:sym typeface="Calibri"/>
              </a:defRPr>
            </a:lvl9pPr>
          </a:lstStyle>
          <a:p/>
        </p:txBody>
      </p:sp>
      <p:sp>
        <p:nvSpPr>
          <p:cNvPr id="314" name="Shape 314"/>
          <p:cNvSpPr txBox="1"/>
          <p:nvPr>
            <p:ph idx="12" type="sldNum"/>
          </p:nvPr>
        </p:nvSpPr>
        <p:spPr>
          <a:xfrm>
            <a:off x="6553200" y="4767262"/>
            <a:ext cx="2133599" cy="273900"/>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baseline="0" i="0" lang="en" sz="1200" u="none" cap="none" strike="noStrike">
                <a:solidFill>
                  <a:srgbClr val="888888"/>
                </a:solidFill>
                <a:latin typeface="Calibri"/>
                <a:ea typeface="Calibri"/>
                <a:cs typeface="Calibri"/>
                <a:sym typeface="Calibri"/>
              </a:rPr>
              <a:t>‹#›</a:t>
            </a:fld>
          </a:p>
        </p:txBody>
      </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0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03.png"/><Relationship Id="rId4" Type="http://schemas.openxmlformats.org/officeDocument/2006/relationships/image" Target="../media/image0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0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hyperlink" Target="https://www.youtube.com/watch?v=7fu4nkKKjhE"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0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hyperlink" Target="http://owp.missouristate.edu/KFranklin.aspx" TargetMode="External"/><Relationship Id="rId4" Type="http://schemas.openxmlformats.org/officeDocument/2006/relationships/hyperlink" Target="mailto:KFranklin@MissouriState.edu" TargetMode="External"/><Relationship Id="rId5" Type="http://schemas.openxmlformats.org/officeDocument/2006/relationships/hyperlink" Target="http://owp.missouristate.edu/CathieEnglish.aspx" TargetMode="External"/><Relationship Id="rId6" Type="http://schemas.openxmlformats.org/officeDocument/2006/relationships/hyperlink" Target="http://owp.missouristate.edu/AKohnen.aspx" TargetMode="External"/><Relationship Id="rId7" Type="http://schemas.openxmlformats.org/officeDocument/2006/relationships/image" Target="../media/image08.jpg"/><Relationship Id="rId8" Type="http://schemas.openxmlformats.org/officeDocument/2006/relationships/image" Target="../media/image01.gi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05.png"/><Relationship Id="rId4" Type="http://schemas.openxmlformats.org/officeDocument/2006/relationships/image" Target="../media/image08.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0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 Id="rId3" Type="http://schemas.openxmlformats.org/officeDocument/2006/relationships/image" Target="../media/image1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12.jp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6.xml"/><Relationship Id="rId3" Type="http://schemas.openxmlformats.org/officeDocument/2006/relationships/image" Target="../media/image13.jpg"/><Relationship Id="rId4" Type="http://schemas.openxmlformats.org/officeDocument/2006/relationships/image" Target="../media/image11.jpg"/><Relationship Id="rId5" Type="http://schemas.openxmlformats.org/officeDocument/2006/relationships/image" Target="../media/image15.jpg"/><Relationship Id="rId6" Type="http://schemas.openxmlformats.org/officeDocument/2006/relationships/image" Target="../media/image16.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7.xml"/><Relationship Id="rId3" Type="http://schemas.openxmlformats.org/officeDocument/2006/relationships/image" Target="../media/image13.jpg"/><Relationship Id="rId4" Type="http://schemas.openxmlformats.org/officeDocument/2006/relationships/image" Target="../media/image11.jpg"/><Relationship Id="rId5" Type="http://schemas.openxmlformats.org/officeDocument/2006/relationships/image" Target="../media/image15.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8.xml"/><Relationship Id="rId3" Type="http://schemas.openxmlformats.org/officeDocument/2006/relationships/image" Target="../media/image18.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9.xml"/><Relationship Id="rId3" Type="http://schemas.openxmlformats.org/officeDocument/2006/relationships/image" Target="../media/image1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0.xml"/><Relationship Id="rId3" Type="http://schemas.openxmlformats.org/officeDocument/2006/relationships/image" Target="../media/image17.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1.xml"/><Relationship Id="rId3" Type="http://schemas.openxmlformats.org/officeDocument/2006/relationships/image" Target="../media/image17.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2.xml"/><Relationship Id="rId3" Type="http://schemas.openxmlformats.org/officeDocument/2006/relationships/image" Target="../media/image11.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3.xml"/><Relationship Id="rId3" Type="http://schemas.openxmlformats.org/officeDocument/2006/relationships/image" Target="../media/image11.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4.xml"/><Relationship Id="rId3" Type="http://schemas.openxmlformats.org/officeDocument/2006/relationships/image" Target="../media/image11.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5.xml"/><Relationship Id="rId3" Type="http://schemas.openxmlformats.org/officeDocument/2006/relationships/image" Target="../media/image11.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6.xml"/><Relationship Id="rId3" Type="http://schemas.openxmlformats.org/officeDocument/2006/relationships/image" Target="../media/image15.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7.xml"/><Relationship Id="rId3" Type="http://schemas.openxmlformats.org/officeDocument/2006/relationships/image" Target="../media/image15.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8.xml"/><Relationship Id="rId3" Type="http://schemas.openxmlformats.org/officeDocument/2006/relationships/image" Target="../media/image2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39.xml"/><Relationship Id="rId3" Type="http://schemas.openxmlformats.org/officeDocument/2006/relationships/image" Target="../media/image2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4.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0.xml"/><Relationship Id="rId3" Type="http://schemas.openxmlformats.org/officeDocument/2006/relationships/image" Target="../media/image19.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1.xml"/><Relationship Id="rId3" Type="http://schemas.openxmlformats.org/officeDocument/2006/relationships/image" Target="../media/image19.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2.xml"/><Relationship Id="rId3" Type="http://schemas.openxmlformats.org/officeDocument/2006/relationships/image" Target="../media/image19.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3.xml"/><Relationship Id="rId3" Type="http://schemas.openxmlformats.org/officeDocument/2006/relationships/image" Target="../media/image2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4.xml"/><Relationship Id="rId3" Type="http://schemas.openxmlformats.org/officeDocument/2006/relationships/image" Target="../media/image19.jp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6.xml"/><Relationship Id="rId3" Type="http://schemas.openxmlformats.org/officeDocument/2006/relationships/image" Target="../media/image24.jpg"/><Relationship Id="rId4" Type="http://schemas.openxmlformats.org/officeDocument/2006/relationships/image" Target="../media/image23.png"/><Relationship Id="rId5" Type="http://schemas.openxmlformats.org/officeDocument/2006/relationships/image" Target="../media/image22.png"/><Relationship Id="rId6" Type="http://schemas.openxmlformats.org/officeDocument/2006/relationships/image" Target="../media/image2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8.xml"/><Relationship Id="rId3" Type="http://schemas.openxmlformats.org/officeDocument/2006/relationships/image" Target="../media/image04.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9.xml"/><Relationship Id="rId3" Type="http://schemas.openxmlformats.org/officeDocument/2006/relationships/image" Target="../media/image2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674EA7"/>
        </a:solidFill>
      </p:bgPr>
    </p:bg>
    <p:spTree>
      <p:nvGrpSpPr>
        <p:cNvPr id="57" name="Shape 57"/>
        <p:cNvGrpSpPr/>
        <p:nvPr/>
      </p:nvGrpSpPr>
      <p:grpSpPr>
        <a:xfrm>
          <a:off x="0" y="0"/>
          <a:ext cx="0" cy="0"/>
          <a:chOff x="0" y="0"/>
          <a:chExt cx="0" cy="0"/>
        </a:xfrm>
      </p:grpSpPr>
      <p:sp>
        <p:nvSpPr>
          <p:cNvPr id="58" name="Shape 58"/>
          <p:cNvSpPr txBox="1"/>
          <p:nvPr>
            <p:ph type="ctrTitle"/>
          </p:nvPr>
        </p:nvSpPr>
        <p:spPr>
          <a:xfrm>
            <a:off x="311700" y="392150"/>
            <a:ext cx="8520599" cy="2690399"/>
          </a:xfrm>
          <a:prstGeom prst="rect">
            <a:avLst/>
          </a:prstGeom>
        </p:spPr>
        <p:txBody>
          <a:bodyPr anchorCtr="0" anchor="ctr" bIns="91425" lIns="91425" rIns="91425" tIns="91425">
            <a:noAutofit/>
          </a:bodyPr>
          <a:lstStyle/>
          <a:p>
            <a:pPr>
              <a:spcBef>
                <a:spcPts val="0"/>
              </a:spcBef>
              <a:buNone/>
            </a:pPr>
            <a:r>
              <a:rPr lang="en"/>
              <a:t>Monett PD 10/16/15</a:t>
            </a:r>
          </a:p>
        </p:txBody>
      </p:sp>
      <p:sp>
        <p:nvSpPr>
          <p:cNvPr id="59" name="Shape 59"/>
          <p:cNvSpPr txBox="1"/>
          <p:nvPr>
            <p:ph idx="1" type="subTitle"/>
          </p:nvPr>
        </p:nvSpPr>
        <p:spPr>
          <a:xfrm>
            <a:off x="311700" y="3890400"/>
            <a:ext cx="8520599" cy="706200"/>
          </a:xfrm>
          <a:prstGeom prst="rect">
            <a:avLst/>
          </a:prstGeom>
        </p:spPr>
        <p:txBody>
          <a:bodyPr anchorCtr="0" anchor="ctr" bIns="91425" lIns="91425" rIns="91425" tIns="91425">
            <a:noAutofit/>
          </a:bodyPr>
          <a:lstStyle/>
          <a:p>
            <a:pPr>
              <a:spcBef>
                <a:spcPts val="0"/>
              </a:spcBef>
              <a:buNone/>
            </a:pPr>
            <a:r>
              <a:rPr lang="en"/>
              <a:t>presented by the Ozarks Writing Project</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0" name="Shape 130"/>
        <p:cNvGrpSpPr/>
        <p:nvPr/>
      </p:nvGrpSpPr>
      <p:grpSpPr>
        <a:xfrm>
          <a:off x="0" y="0"/>
          <a:ext cx="0" cy="0"/>
          <a:chOff x="0" y="0"/>
          <a:chExt cx="0" cy="0"/>
        </a:xfrm>
      </p:grpSpPr>
      <p:sp>
        <p:nvSpPr>
          <p:cNvPr id="131" name="Shape 131"/>
          <p:cNvSpPr txBox="1"/>
          <p:nvPr>
            <p:ph type="title"/>
          </p:nvPr>
        </p:nvSpPr>
        <p:spPr>
          <a:xfrm>
            <a:off x="311700" y="292850"/>
            <a:ext cx="8520599" cy="800999"/>
          </a:xfrm>
          <a:prstGeom prst="rect">
            <a:avLst/>
          </a:prstGeom>
        </p:spPr>
        <p:txBody>
          <a:bodyPr anchorCtr="0" anchor="t" bIns="91425" lIns="91425" rIns="91425" tIns="91425">
            <a:noAutofit/>
          </a:bodyPr>
          <a:lstStyle/>
          <a:p>
            <a:pPr lvl="0" rtl="0">
              <a:spcBef>
                <a:spcPts val="0"/>
              </a:spcBef>
              <a:buNone/>
            </a:pPr>
            <a:r>
              <a:rPr lang="en"/>
              <a:t>Argument: Messing with Our Minds</a:t>
            </a:r>
          </a:p>
        </p:txBody>
      </p:sp>
      <p:sp>
        <p:nvSpPr>
          <p:cNvPr id="132" name="Shape 132"/>
          <p:cNvSpPr txBox="1"/>
          <p:nvPr>
            <p:ph idx="1" type="body"/>
          </p:nvPr>
        </p:nvSpPr>
        <p:spPr>
          <a:xfrm>
            <a:off x="459550" y="4816225"/>
            <a:ext cx="8520599" cy="3340199"/>
          </a:xfrm>
          <a:prstGeom prst="rect">
            <a:avLst/>
          </a:prstGeom>
        </p:spPr>
        <p:txBody>
          <a:bodyPr anchorCtr="0" anchor="t" bIns="91425" lIns="91425" rIns="91425" tIns="91425">
            <a:noAutofit/>
          </a:bodyPr>
          <a:lstStyle/>
          <a:p>
            <a:pPr rtl="0" algn="ctr">
              <a:lnSpc>
                <a:spcPct val="100000"/>
              </a:lnSpc>
              <a:spcBef>
                <a:spcPts val="0"/>
              </a:spcBef>
              <a:spcAft>
                <a:spcPts val="0"/>
              </a:spcAft>
              <a:buNone/>
            </a:pPr>
            <a:r>
              <a:rPr lang="en" sz="900">
                <a:solidFill>
                  <a:srgbClr val="000000"/>
                </a:solidFill>
                <a:latin typeface="Arial"/>
                <a:ea typeface="Arial"/>
                <a:cs typeface="Arial"/>
                <a:sym typeface="Arial"/>
              </a:rPr>
              <a:t>Ozark Writing Project for NWP CRWP funded by the Dept. of Education</a:t>
            </a:r>
          </a:p>
          <a:p>
            <a:pPr lvl="0" rtl="0">
              <a:spcBef>
                <a:spcPts val="0"/>
              </a:spcBef>
              <a:buNone/>
            </a:pPr>
            <a:r>
              <a:t/>
            </a:r>
            <a:endParaRPr/>
          </a:p>
        </p:txBody>
      </p:sp>
      <p:pic>
        <p:nvPicPr>
          <p:cNvPr id="133" name="Shape 133"/>
          <p:cNvPicPr preferRelativeResize="0"/>
          <p:nvPr/>
        </p:nvPicPr>
        <p:blipFill>
          <a:blip r:embed="rId3">
            <a:alphaModFix/>
          </a:blip>
          <a:stretch>
            <a:fillRect/>
          </a:stretch>
        </p:blipFill>
        <p:spPr>
          <a:xfrm>
            <a:off x="2937675" y="1673037"/>
            <a:ext cx="3268650" cy="2451474"/>
          </a:xfrm>
          <a:prstGeom prst="rect">
            <a:avLst/>
          </a:prstGeom>
          <a:noFill/>
          <a:ln>
            <a:noFill/>
          </a:ln>
        </p:spPr>
      </p:pic>
      <p:sp>
        <p:nvSpPr>
          <p:cNvPr id="134" name="Shape 134"/>
          <p:cNvSpPr txBox="1"/>
          <p:nvPr/>
        </p:nvSpPr>
        <p:spPr>
          <a:xfrm>
            <a:off x="3262050" y="4159175"/>
            <a:ext cx="2619900" cy="170099"/>
          </a:xfrm>
          <a:prstGeom prst="rect">
            <a:avLst/>
          </a:prstGeom>
          <a:noFill/>
          <a:ln>
            <a:noFill/>
          </a:ln>
        </p:spPr>
        <p:txBody>
          <a:bodyPr anchorCtr="0" anchor="t" bIns="91425" lIns="91425" rIns="91425" tIns="91425">
            <a:noAutofit/>
          </a:bodyPr>
          <a:lstStyle/>
          <a:p>
            <a:pPr algn="ctr">
              <a:spcBef>
                <a:spcPts val="0"/>
              </a:spcBef>
              <a:buNone/>
            </a:pPr>
            <a:r>
              <a:rPr lang="en"/>
              <a:t>Taylor Mali on Changing Minds</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8" name="Shape 138"/>
        <p:cNvGrpSpPr/>
        <p:nvPr/>
      </p:nvGrpSpPr>
      <p:grpSpPr>
        <a:xfrm>
          <a:off x="0" y="0"/>
          <a:ext cx="0" cy="0"/>
          <a:chOff x="0" y="0"/>
          <a:chExt cx="0" cy="0"/>
        </a:xfrm>
      </p:grpSpPr>
      <p:sp>
        <p:nvSpPr>
          <p:cNvPr id="139" name="Shape 139"/>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Short Texts and Quick Responses</a:t>
            </a:r>
          </a:p>
        </p:txBody>
      </p:sp>
      <p:sp>
        <p:nvSpPr>
          <p:cNvPr id="140" name="Shape 140"/>
          <p:cNvSpPr txBox="1"/>
          <p:nvPr>
            <p:ph idx="1" type="body"/>
          </p:nvPr>
        </p:nvSpPr>
        <p:spPr>
          <a:xfrm>
            <a:off x="311700" y="1228675"/>
            <a:ext cx="8520599" cy="3340199"/>
          </a:xfrm>
          <a:prstGeom prst="rect">
            <a:avLst/>
          </a:prstGeom>
        </p:spPr>
        <p:txBody>
          <a:bodyPr anchorCtr="0" anchor="t" bIns="91425" lIns="91425" rIns="91425" tIns="91425">
            <a:noAutofit/>
          </a:bodyPr>
          <a:lstStyle/>
          <a:p>
            <a:pPr indent="-457200" lvl="0" marL="457200" rtl="0">
              <a:lnSpc>
                <a:spcPct val="100000"/>
              </a:lnSpc>
              <a:spcBef>
                <a:spcPts val="0"/>
              </a:spcBef>
              <a:spcAft>
                <a:spcPts val="0"/>
              </a:spcAft>
              <a:buClr>
                <a:srgbClr val="000000"/>
              </a:buClr>
              <a:buSzPct val="100000"/>
              <a:buFont typeface="Arial"/>
              <a:buChar char="•"/>
            </a:pPr>
            <a:r>
              <a:rPr b="1" lang="en" sz="3000">
                <a:solidFill>
                  <a:srgbClr val="000000"/>
                </a:solidFill>
                <a:latin typeface="Arial"/>
                <a:ea typeface="Arial"/>
                <a:cs typeface="Arial"/>
                <a:sym typeface="Arial"/>
              </a:rPr>
              <a:t>TIME:</a:t>
            </a:r>
            <a:r>
              <a:rPr lang="en" sz="3000">
                <a:solidFill>
                  <a:srgbClr val="000000"/>
                </a:solidFill>
                <a:latin typeface="Arial"/>
                <a:ea typeface="Arial"/>
                <a:cs typeface="Arial"/>
                <a:sym typeface="Arial"/>
              </a:rPr>
              <a:t> 5-10 minutes</a:t>
            </a:r>
          </a:p>
          <a:p>
            <a:pPr indent="-457200" lvl="0" marL="457200" rtl="0">
              <a:lnSpc>
                <a:spcPct val="100000"/>
              </a:lnSpc>
              <a:spcBef>
                <a:spcPts val="0"/>
              </a:spcBef>
              <a:spcAft>
                <a:spcPts val="0"/>
              </a:spcAft>
              <a:buClr>
                <a:srgbClr val="000000"/>
              </a:buClr>
              <a:buSzPct val="100000"/>
              <a:buFont typeface="Arial"/>
              <a:buChar char="•"/>
            </a:pPr>
            <a:r>
              <a:rPr b="1" lang="en" sz="3000">
                <a:solidFill>
                  <a:srgbClr val="000000"/>
                </a:solidFill>
                <a:latin typeface="Arial"/>
                <a:ea typeface="Arial"/>
                <a:cs typeface="Arial"/>
                <a:sym typeface="Arial"/>
              </a:rPr>
              <a:t>HOW OFTEN: </a:t>
            </a:r>
            <a:r>
              <a:rPr lang="en" sz="3000">
                <a:solidFill>
                  <a:srgbClr val="000000"/>
                </a:solidFill>
                <a:latin typeface="Arial"/>
                <a:ea typeface="Arial"/>
                <a:cs typeface="Arial"/>
                <a:sym typeface="Arial"/>
              </a:rPr>
              <a:t>Once or twice a week</a:t>
            </a:r>
          </a:p>
          <a:p>
            <a:pPr indent="-457200" lvl="0" marL="457200" rtl="0">
              <a:lnSpc>
                <a:spcPct val="100000"/>
              </a:lnSpc>
              <a:spcBef>
                <a:spcPts val="0"/>
              </a:spcBef>
              <a:spcAft>
                <a:spcPts val="0"/>
              </a:spcAft>
              <a:buClr>
                <a:srgbClr val="000000"/>
              </a:buClr>
              <a:buSzPct val="100000"/>
              <a:buFont typeface="Arial"/>
              <a:buChar char="•"/>
            </a:pPr>
            <a:r>
              <a:rPr b="1" lang="en" sz="3000">
                <a:solidFill>
                  <a:srgbClr val="000000"/>
                </a:solidFill>
                <a:latin typeface="Arial"/>
                <a:ea typeface="Arial"/>
                <a:cs typeface="Arial"/>
                <a:sym typeface="Arial"/>
              </a:rPr>
              <a:t>RISK:</a:t>
            </a:r>
            <a:r>
              <a:rPr lang="en" sz="3000">
                <a:solidFill>
                  <a:srgbClr val="000000"/>
                </a:solidFill>
                <a:latin typeface="Arial"/>
                <a:ea typeface="Arial"/>
                <a:cs typeface="Arial"/>
                <a:sym typeface="Arial"/>
              </a:rPr>
              <a:t> Low</a:t>
            </a:r>
          </a:p>
          <a:p>
            <a:pPr indent="-457200" lvl="0" marL="457200" rtl="0">
              <a:lnSpc>
                <a:spcPct val="100000"/>
              </a:lnSpc>
              <a:spcBef>
                <a:spcPts val="0"/>
              </a:spcBef>
              <a:spcAft>
                <a:spcPts val="0"/>
              </a:spcAft>
              <a:buClr>
                <a:srgbClr val="000000"/>
              </a:buClr>
              <a:buSzPct val="100000"/>
              <a:buFont typeface="Arial"/>
              <a:buChar char="•"/>
            </a:pPr>
            <a:r>
              <a:rPr b="1" lang="en" sz="3000">
                <a:solidFill>
                  <a:srgbClr val="000000"/>
                </a:solidFill>
                <a:latin typeface="Arial"/>
                <a:ea typeface="Arial"/>
                <a:cs typeface="Arial"/>
                <a:sym typeface="Arial"/>
              </a:rPr>
              <a:t>PURPOSE: </a:t>
            </a:r>
            <a:r>
              <a:rPr lang="en" sz="3000">
                <a:solidFill>
                  <a:srgbClr val="000000"/>
                </a:solidFill>
                <a:latin typeface="Arial"/>
                <a:ea typeface="Arial"/>
                <a:cs typeface="Arial"/>
                <a:sym typeface="Arial"/>
              </a:rPr>
              <a:t>Connecting to the world; practicing argument skills</a:t>
            </a:r>
          </a:p>
          <a:p>
            <a:pPr>
              <a:spcBef>
                <a:spcPts val="0"/>
              </a:spcBef>
              <a:buNone/>
            </a:pPr>
            <a:r>
              <a:t/>
            </a:r>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4" name="Shape 144"/>
        <p:cNvGrpSpPr/>
        <p:nvPr/>
      </p:nvGrpSpPr>
      <p:grpSpPr>
        <a:xfrm>
          <a:off x="0" y="0"/>
          <a:ext cx="0" cy="0"/>
          <a:chOff x="0" y="0"/>
          <a:chExt cx="0" cy="0"/>
        </a:xfrm>
      </p:grpSpPr>
      <p:sp>
        <p:nvSpPr>
          <p:cNvPr id="145" name="Shape 145"/>
          <p:cNvSpPr txBox="1"/>
          <p:nvPr>
            <p:ph type="title"/>
          </p:nvPr>
        </p:nvSpPr>
        <p:spPr>
          <a:xfrm>
            <a:off x="311700" y="292850"/>
            <a:ext cx="8520599" cy="800999"/>
          </a:xfrm>
          <a:prstGeom prst="rect">
            <a:avLst/>
          </a:prstGeom>
        </p:spPr>
        <p:txBody>
          <a:bodyPr anchorCtr="0" anchor="t" bIns="91425" lIns="91425" rIns="91425" tIns="91425">
            <a:noAutofit/>
          </a:bodyPr>
          <a:lstStyle/>
          <a:p>
            <a:pPr lvl="0" rtl="0">
              <a:spcBef>
                <a:spcPts val="0"/>
              </a:spcBef>
              <a:buNone/>
            </a:pPr>
            <a:r>
              <a:rPr lang="en"/>
              <a:t>Responding to Written Texts </a:t>
            </a:r>
            <a:r>
              <a:rPr lang="en" sz="1400"/>
              <a:t>from Beth Rimer, Ohio Writing Project</a:t>
            </a:r>
          </a:p>
        </p:txBody>
      </p:sp>
      <p:sp>
        <p:nvSpPr>
          <p:cNvPr id="146" name="Shape 146"/>
          <p:cNvSpPr txBox="1"/>
          <p:nvPr>
            <p:ph idx="1" type="body"/>
          </p:nvPr>
        </p:nvSpPr>
        <p:spPr>
          <a:xfrm>
            <a:off x="311700" y="1228675"/>
            <a:ext cx="8520599" cy="3340199"/>
          </a:xfrm>
          <a:prstGeom prst="rect">
            <a:avLst/>
          </a:prstGeom>
        </p:spPr>
        <p:txBody>
          <a:bodyPr anchorCtr="0" anchor="t" bIns="91425" lIns="91425" rIns="91425" tIns="91425">
            <a:noAutofit/>
          </a:bodyPr>
          <a:lstStyle/>
          <a:p>
            <a:pPr indent="-228600" lvl="0" marL="457200" rtl="0">
              <a:spcBef>
                <a:spcPts val="0"/>
              </a:spcBef>
              <a:buAutoNum type="arabicPeriod"/>
            </a:pPr>
            <a:r>
              <a:rPr lang="en"/>
              <a:t>Read and circle or list in your notebook keywords to determine the main idea or claim being made.</a:t>
            </a:r>
          </a:p>
          <a:p>
            <a:pPr indent="-228600" lvl="0" marL="457200" rtl="0">
              <a:spcBef>
                <a:spcPts val="0"/>
              </a:spcBef>
              <a:buAutoNum type="arabicPeriod"/>
            </a:pPr>
            <a:r>
              <a:rPr lang="en"/>
              <a:t>Respond to the text by providing:</a:t>
            </a:r>
          </a:p>
          <a:p>
            <a:pPr indent="-228600" lvl="1" marL="914400" rtl="0">
              <a:spcBef>
                <a:spcPts val="0"/>
              </a:spcBef>
              <a:buAutoNum type="alphaLcPeriod"/>
            </a:pPr>
            <a:r>
              <a:rPr lang="en"/>
              <a:t>An overview of the text: context, source, audience, speaker</a:t>
            </a:r>
          </a:p>
          <a:p>
            <a:pPr indent="-228600" lvl="1" marL="914400" rtl="0">
              <a:spcBef>
                <a:spcPts val="0"/>
              </a:spcBef>
              <a:buAutoNum type="alphaLcPeriod"/>
            </a:pPr>
            <a:r>
              <a:rPr lang="en"/>
              <a:t>A statement of the claim, main idea, or purpose</a:t>
            </a:r>
          </a:p>
          <a:p>
            <a:pPr indent="-228600" lvl="1" marL="914400" rtl="0">
              <a:spcBef>
                <a:spcPts val="0"/>
              </a:spcBef>
              <a:buAutoNum type="alphaLcPeriod"/>
            </a:pPr>
            <a:r>
              <a:rPr lang="en"/>
              <a:t>Words or phrases that helped you determine the claim</a:t>
            </a:r>
          </a:p>
          <a:p>
            <a:pPr indent="-228600" lvl="1" marL="914400" rtl="0">
              <a:spcBef>
                <a:spcPts val="0"/>
              </a:spcBef>
              <a:buAutoNum type="alphaLcPeriod"/>
            </a:pPr>
            <a:r>
              <a:rPr lang="en"/>
              <a:t>Your thinking: expand by making a connection, explaining the importance, making a comparison, challenging the document, or asking a question</a:t>
            </a:r>
          </a:p>
          <a:p>
            <a:pPr lvl="0" rtl="0">
              <a:spcBef>
                <a:spcPts val="0"/>
              </a:spcBef>
              <a:buNone/>
            </a:pPr>
            <a:r>
              <a:t/>
            </a:r>
            <a:endParaRPr/>
          </a:p>
          <a:p>
            <a:pPr rtl="0" algn="ctr">
              <a:lnSpc>
                <a:spcPct val="100000"/>
              </a:lnSpc>
              <a:spcBef>
                <a:spcPts val="0"/>
              </a:spcBef>
              <a:spcAft>
                <a:spcPts val="0"/>
              </a:spcAft>
              <a:buNone/>
            </a:pPr>
            <a:r>
              <a:t/>
            </a:r>
            <a:endParaRPr sz="900">
              <a:solidFill>
                <a:srgbClr val="000000"/>
              </a:solidFill>
              <a:latin typeface="Arial"/>
              <a:ea typeface="Arial"/>
              <a:cs typeface="Arial"/>
              <a:sym typeface="Arial"/>
            </a:endParaRPr>
          </a:p>
          <a:p>
            <a:pPr rtl="0" algn="ctr">
              <a:lnSpc>
                <a:spcPct val="100000"/>
              </a:lnSpc>
              <a:spcBef>
                <a:spcPts val="0"/>
              </a:spcBef>
              <a:spcAft>
                <a:spcPts val="0"/>
              </a:spcAft>
              <a:buNone/>
            </a:pPr>
            <a:r>
              <a:t/>
            </a:r>
            <a:endParaRPr sz="900">
              <a:solidFill>
                <a:srgbClr val="000000"/>
              </a:solidFill>
              <a:latin typeface="Arial"/>
              <a:ea typeface="Arial"/>
              <a:cs typeface="Arial"/>
              <a:sym typeface="Arial"/>
            </a:endParaRPr>
          </a:p>
          <a:p>
            <a:pPr rtl="0" algn="ctr">
              <a:lnSpc>
                <a:spcPct val="100000"/>
              </a:lnSpc>
              <a:spcBef>
                <a:spcPts val="0"/>
              </a:spcBef>
              <a:spcAft>
                <a:spcPts val="0"/>
              </a:spcAft>
              <a:buNone/>
            </a:pPr>
            <a:r>
              <a:t/>
            </a:r>
            <a:endParaRPr sz="900">
              <a:solidFill>
                <a:srgbClr val="000000"/>
              </a:solidFill>
              <a:latin typeface="Arial"/>
              <a:ea typeface="Arial"/>
              <a:cs typeface="Arial"/>
              <a:sym typeface="Arial"/>
            </a:endParaRPr>
          </a:p>
          <a:p>
            <a:pPr lvl="0" rtl="0">
              <a:spcBef>
                <a:spcPts val="0"/>
              </a:spcBef>
              <a:buNone/>
            </a:pPr>
            <a:r>
              <a:t/>
            </a:r>
            <a:endParaRPr/>
          </a:p>
          <a:p>
            <a:pPr lvl="0" rtl="0">
              <a:spcBef>
                <a:spcPts val="0"/>
              </a:spcBef>
              <a:buNone/>
            </a:pPr>
            <a:r>
              <a:t/>
            </a:r>
            <a:endParaRP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0" st="0"/>
                                            </p:txEl>
                                          </p:spTgt>
                                        </p:tgtEl>
                                        <p:attrNameLst>
                                          <p:attrName>style.visibility</p:attrName>
                                        </p:attrNameLst>
                                      </p:cBhvr>
                                      <p:to>
                                        <p:strVal val="visible"/>
                                      </p:to>
                                    </p:set>
                                    <p:animEffect filter="fade" transition="in">
                                      <p:cBhvr>
                                        <p:cTn dur="1000"/>
                                        <p:tgtEl>
                                          <p:spTgt spid="14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1" st="1"/>
                                            </p:txEl>
                                          </p:spTgt>
                                        </p:tgtEl>
                                        <p:attrNameLst>
                                          <p:attrName>style.visibility</p:attrName>
                                        </p:attrNameLst>
                                      </p:cBhvr>
                                      <p:to>
                                        <p:strVal val="visible"/>
                                      </p:to>
                                    </p:set>
                                    <p:animEffect filter="fade" transition="in">
                                      <p:cBhvr>
                                        <p:cTn dur="1000"/>
                                        <p:tgtEl>
                                          <p:spTgt spid="14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2" st="2"/>
                                            </p:txEl>
                                          </p:spTgt>
                                        </p:tgtEl>
                                        <p:attrNameLst>
                                          <p:attrName>style.visibility</p:attrName>
                                        </p:attrNameLst>
                                      </p:cBhvr>
                                      <p:to>
                                        <p:strVal val="visible"/>
                                      </p:to>
                                    </p:set>
                                    <p:animEffect filter="fade" transition="in">
                                      <p:cBhvr>
                                        <p:cTn dur="1000"/>
                                        <p:tgtEl>
                                          <p:spTgt spid="14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3" st="3"/>
                                            </p:txEl>
                                          </p:spTgt>
                                        </p:tgtEl>
                                        <p:attrNameLst>
                                          <p:attrName>style.visibility</p:attrName>
                                        </p:attrNameLst>
                                      </p:cBhvr>
                                      <p:to>
                                        <p:strVal val="visible"/>
                                      </p:to>
                                    </p:set>
                                    <p:animEffect filter="fade" transition="in">
                                      <p:cBhvr>
                                        <p:cTn dur="1000"/>
                                        <p:tgtEl>
                                          <p:spTgt spid="14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4" st="4"/>
                                            </p:txEl>
                                          </p:spTgt>
                                        </p:tgtEl>
                                        <p:attrNameLst>
                                          <p:attrName>style.visibility</p:attrName>
                                        </p:attrNameLst>
                                      </p:cBhvr>
                                      <p:to>
                                        <p:strVal val="visible"/>
                                      </p:to>
                                    </p:set>
                                    <p:animEffect filter="fade" transition="in">
                                      <p:cBhvr>
                                        <p:cTn dur="1000"/>
                                        <p:tgtEl>
                                          <p:spTgt spid="14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5" st="5"/>
                                            </p:txEl>
                                          </p:spTgt>
                                        </p:tgtEl>
                                        <p:attrNameLst>
                                          <p:attrName>style.visibility</p:attrName>
                                        </p:attrNameLst>
                                      </p:cBhvr>
                                      <p:to>
                                        <p:strVal val="visible"/>
                                      </p:to>
                                    </p:set>
                                    <p:animEffect filter="fade" transition="in">
                                      <p:cBhvr>
                                        <p:cTn dur="1000"/>
                                        <p:tgtEl>
                                          <p:spTgt spid="14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6" st="6"/>
                                            </p:txEl>
                                          </p:spTgt>
                                        </p:tgtEl>
                                        <p:attrNameLst>
                                          <p:attrName>style.visibility</p:attrName>
                                        </p:attrNameLst>
                                      </p:cBhvr>
                                      <p:to>
                                        <p:strVal val="visible"/>
                                      </p:to>
                                    </p:set>
                                    <p:animEffect filter="fade" transition="in">
                                      <p:cBhvr>
                                        <p:cTn dur="1000"/>
                                        <p:tgtEl>
                                          <p:spTgt spid="14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7" st="7"/>
                                            </p:txEl>
                                          </p:spTgt>
                                        </p:tgtEl>
                                        <p:attrNameLst>
                                          <p:attrName>style.visibility</p:attrName>
                                        </p:attrNameLst>
                                      </p:cBhvr>
                                      <p:to>
                                        <p:strVal val="visible"/>
                                      </p:to>
                                    </p:set>
                                    <p:animEffect filter="fade" transition="in">
                                      <p:cBhvr>
                                        <p:cTn dur="1000"/>
                                        <p:tgtEl>
                                          <p:spTgt spid="14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8" st="8"/>
                                            </p:txEl>
                                          </p:spTgt>
                                        </p:tgtEl>
                                        <p:attrNameLst>
                                          <p:attrName>style.visibility</p:attrName>
                                        </p:attrNameLst>
                                      </p:cBhvr>
                                      <p:to>
                                        <p:strVal val="visible"/>
                                      </p:to>
                                    </p:set>
                                    <p:animEffect filter="fade" transition="in">
                                      <p:cBhvr>
                                        <p:cTn dur="1000"/>
                                        <p:tgtEl>
                                          <p:spTgt spid="146">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9" st="9"/>
                                            </p:txEl>
                                          </p:spTgt>
                                        </p:tgtEl>
                                        <p:attrNameLst>
                                          <p:attrName>style.visibility</p:attrName>
                                        </p:attrNameLst>
                                      </p:cBhvr>
                                      <p:to>
                                        <p:strVal val="visible"/>
                                      </p:to>
                                    </p:set>
                                    <p:animEffect filter="fade" transition="in">
                                      <p:cBhvr>
                                        <p:cTn dur="1000"/>
                                        <p:tgtEl>
                                          <p:spTgt spid="146">
                                            <p:txEl>
                                              <p:pRg end="9" st="9"/>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10" st="10"/>
                                            </p:txEl>
                                          </p:spTgt>
                                        </p:tgtEl>
                                        <p:attrNameLst>
                                          <p:attrName>style.visibility</p:attrName>
                                        </p:attrNameLst>
                                      </p:cBhvr>
                                      <p:to>
                                        <p:strVal val="visible"/>
                                      </p:to>
                                    </p:set>
                                    <p:animEffect filter="fade" transition="in">
                                      <p:cBhvr>
                                        <p:cTn dur="1000"/>
                                        <p:tgtEl>
                                          <p:spTgt spid="146">
                                            <p:txEl>
                                              <p:pRg end="10" st="1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46">
                                            <p:txEl>
                                              <p:pRg end="11" st="11"/>
                                            </p:txEl>
                                          </p:spTgt>
                                        </p:tgtEl>
                                        <p:attrNameLst>
                                          <p:attrName>style.visibility</p:attrName>
                                        </p:attrNameLst>
                                      </p:cBhvr>
                                      <p:to>
                                        <p:strVal val="visible"/>
                                      </p:to>
                                    </p:set>
                                    <p:animEffect filter="fade" transition="in">
                                      <p:cBhvr>
                                        <p:cTn dur="1000"/>
                                        <p:tgtEl>
                                          <p:spTgt spid="146">
                                            <p:txEl>
                                              <p:pRg end="11" st="1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0" name="Shape 150"/>
        <p:cNvGrpSpPr/>
        <p:nvPr/>
      </p:nvGrpSpPr>
      <p:grpSpPr>
        <a:xfrm>
          <a:off x="0" y="0"/>
          <a:ext cx="0" cy="0"/>
          <a:chOff x="0" y="0"/>
          <a:chExt cx="0" cy="0"/>
        </a:xfrm>
      </p:grpSpPr>
      <p:sp>
        <p:nvSpPr>
          <p:cNvPr id="151" name="Shape 151"/>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What Might This Look Like in My Classroom?</a:t>
            </a:r>
          </a:p>
        </p:txBody>
      </p:sp>
      <p:sp>
        <p:nvSpPr>
          <p:cNvPr id="152" name="Shape 152"/>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t/>
            </a:r>
            <a:endParaRPr/>
          </a:p>
        </p:txBody>
      </p:sp>
      <p:pic>
        <p:nvPicPr>
          <p:cNvPr id="153" name="Shape 153"/>
          <p:cNvPicPr preferRelativeResize="0"/>
          <p:nvPr/>
        </p:nvPicPr>
        <p:blipFill>
          <a:blip r:embed="rId3">
            <a:alphaModFix/>
          </a:blip>
          <a:stretch>
            <a:fillRect/>
          </a:stretch>
        </p:blipFill>
        <p:spPr>
          <a:xfrm>
            <a:off x="2763275" y="1040625"/>
            <a:ext cx="3333625" cy="2408375"/>
          </a:xfrm>
          <a:prstGeom prst="rect">
            <a:avLst/>
          </a:prstGeom>
          <a:noFill/>
          <a:ln>
            <a:noFill/>
          </a:ln>
        </p:spPr>
      </p:pic>
      <p:pic>
        <p:nvPicPr>
          <p:cNvPr id="154" name="Shape 154"/>
          <p:cNvPicPr preferRelativeResize="0"/>
          <p:nvPr/>
        </p:nvPicPr>
        <p:blipFill>
          <a:blip r:embed="rId4">
            <a:alphaModFix/>
          </a:blip>
          <a:stretch>
            <a:fillRect/>
          </a:stretch>
        </p:blipFill>
        <p:spPr>
          <a:xfrm>
            <a:off x="153125" y="2828156"/>
            <a:ext cx="3488375" cy="2054575"/>
          </a:xfrm>
          <a:prstGeom prst="rect">
            <a:avLst/>
          </a:prstGeom>
          <a:noFill/>
          <a:ln>
            <a:noFill/>
          </a:ln>
        </p:spPr>
      </p:pic>
      <p:sp>
        <p:nvSpPr>
          <p:cNvPr id="155" name="Shape 155"/>
          <p:cNvSpPr txBox="1"/>
          <p:nvPr/>
        </p:nvSpPr>
        <p:spPr>
          <a:xfrm>
            <a:off x="6096900" y="1093850"/>
            <a:ext cx="2851199" cy="3825299"/>
          </a:xfrm>
          <a:prstGeom prst="rect">
            <a:avLst/>
          </a:prstGeom>
          <a:noFill/>
          <a:ln>
            <a:noFill/>
          </a:ln>
        </p:spPr>
        <p:txBody>
          <a:bodyPr anchorCtr="0" anchor="t" bIns="91425" lIns="91425" rIns="91425" tIns="91425">
            <a:noAutofit/>
          </a:bodyPr>
          <a:lstStyle/>
          <a:p>
            <a:pPr indent="-419100" lvl="0" marL="457200" rtl="0">
              <a:spcBef>
                <a:spcPts val="0"/>
              </a:spcBef>
              <a:buSzPct val="100000"/>
              <a:buChar char="•"/>
            </a:pPr>
            <a:r>
              <a:rPr lang="en" sz="2400"/>
              <a:t>Speeches</a:t>
            </a:r>
          </a:p>
          <a:p>
            <a:pPr indent="-419100" lvl="0" marL="457200" rtl="0">
              <a:spcBef>
                <a:spcPts val="0"/>
              </a:spcBef>
              <a:buSzPct val="100000"/>
              <a:buChar char="•"/>
            </a:pPr>
            <a:r>
              <a:rPr lang="en" sz="2400"/>
              <a:t>Quotes</a:t>
            </a:r>
          </a:p>
          <a:p>
            <a:pPr indent="-419100" lvl="0" marL="457200" rtl="0">
              <a:spcBef>
                <a:spcPts val="0"/>
              </a:spcBef>
              <a:buSzPct val="100000"/>
              <a:buChar char="•"/>
            </a:pPr>
            <a:r>
              <a:rPr lang="en" sz="2400"/>
              <a:t>Video prompts</a:t>
            </a:r>
          </a:p>
          <a:p>
            <a:pPr indent="-419100" lvl="0" marL="457200" rtl="0">
              <a:spcBef>
                <a:spcPts val="0"/>
              </a:spcBef>
              <a:buSzPct val="100000"/>
              <a:buChar char="•"/>
            </a:pPr>
            <a:r>
              <a:rPr lang="en" sz="2400"/>
              <a:t>Cartoons</a:t>
            </a:r>
          </a:p>
          <a:p>
            <a:pPr indent="-419100" lvl="0" marL="457200" rtl="0">
              <a:spcBef>
                <a:spcPts val="0"/>
              </a:spcBef>
              <a:buSzPct val="100000"/>
              <a:buChar char="•"/>
            </a:pPr>
            <a:r>
              <a:rPr lang="en" sz="2400"/>
              <a:t>Images</a:t>
            </a:r>
          </a:p>
          <a:p>
            <a:pPr indent="-419100" lvl="0" marL="457200" rtl="0">
              <a:spcBef>
                <a:spcPts val="0"/>
              </a:spcBef>
              <a:buSzPct val="100000"/>
              <a:buChar char="•"/>
            </a:pPr>
            <a:r>
              <a:rPr lang="en" sz="2400"/>
              <a:t>Current events</a:t>
            </a:r>
          </a:p>
          <a:p>
            <a:pPr indent="-419100" lvl="0" marL="457200" rtl="0">
              <a:spcBef>
                <a:spcPts val="0"/>
              </a:spcBef>
              <a:buSzPct val="100000"/>
              <a:buChar char="•"/>
            </a:pPr>
            <a:r>
              <a:rPr lang="en" sz="2400"/>
              <a:t>Primary source documents</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9" name="Shape 159"/>
        <p:cNvGrpSpPr/>
        <p:nvPr/>
      </p:nvGrpSpPr>
      <p:grpSpPr>
        <a:xfrm>
          <a:off x="0" y="0"/>
          <a:ext cx="0" cy="0"/>
          <a:chOff x="0" y="0"/>
          <a:chExt cx="0" cy="0"/>
        </a:xfrm>
      </p:grpSpPr>
      <p:sp>
        <p:nvSpPr>
          <p:cNvPr id="160" name="Shape 160"/>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Domain Specific Words</a:t>
            </a:r>
          </a:p>
        </p:txBody>
      </p:sp>
      <p:sp>
        <p:nvSpPr>
          <p:cNvPr id="161" name="Shape 161"/>
          <p:cNvSpPr txBox="1"/>
          <p:nvPr>
            <p:ph idx="1" type="body"/>
          </p:nvPr>
        </p:nvSpPr>
        <p:spPr>
          <a:xfrm>
            <a:off x="311700" y="1228675"/>
            <a:ext cx="3549600" cy="3340199"/>
          </a:xfrm>
          <a:prstGeom prst="rect">
            <a:avLst/>
          </a:prstGeom>
        </p:spPr>
        <p:txBody>
          <a:bodyPr anchorCtr="0" anchor="t" bIns="91425" lIns="91425" rIns="91425" tIns="91425">
            <a:noAutofit/>
          </a:bodyPr>
          <a:lstStyle/>
          <a:p>
            <a:pPr>
              <a:spcBef>
                <a:spcPts val="0"/>
              </a:spcBef>
              <a:buNone/>
            </a:pPr>
            <a:r>
              <a:rPr lang="en"/>
              <a:t>Collect words that make me sound like an expert.</a:t>
            </a:r>
          </a:p>
        </p:txBody>
      </p:sp>
      <p:pic>
        <p:nvPicPr>
          <p:cNvPr id="162" name="Shape 162"/>
          <p:cNvPicPr preferRelativeResize="0"/>
          <p:nvPr/>
        </p:nvPicPr>
        <p:blipFill>
          <a:blip r:embed="rId3">
            <a:alphaModFix/>
          </a:blip>
          <a:stretch>
            <a:fillRect/>
          </a:stretch>
        </p:blipFill>
        <p:spPr>
          <a:xfrm>
            <a:off x="4069800" y="1312850"/>
            <a:ext cx="4762500" cy="3171825"/>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7" name="Shape 257"/>
        <p:cNvGrpSpPr/>
        <p:nvPr/>
      </p:nvGrpSpPr>
      <p:grpSpPr>
        <a:xfrm>
          <a:off x="0" y="0"/>
          <a:ext cx="0" cy="0"/>
          <a:chOff x="0" y="0"/>
          <a:chExt cx="0" cy="0"/>
        </a:xfrm>
      </p:grpSpPr>
      <p:sp>
        <p:nvSpPr>
          <p:cNvPr id="258" name="Shape 258"/>
          <p:cNvSpPr txBox="1"/>
          <p:nvPr>
            <p:ph type="ctrTitle"/>
          </p:nvPr>
        </p:nvSpPr>
        <p:spPr>
          <a:xfrm>
            <a:off x="685800" y="1699932"/>
            <a:ext cx="6400799" cy="1000499"/>
          </a:xfrm>
          <a:prstGeom prst="rect">
            <a:avLst/>
          </a:prstGeom>
        </p:spPr>
        <p:txBody>
          <a:bodyPr anchorCtr="0" anchor="b" bIns="91425" lIns="91425" rIns="91425" tIns="91425">
            <a:noAutofit/>
          </a:bodyPr>
          <a:lstStyle/>
          <a:p>
            <a:pPr>
              <a:spcBef>
                <a:spcPts val="0"/>
              </a:spcBef>
              <a:buNone/>
            </a:pPr>
            <a:r>
              <a:rPr lang="en"/>
              <a:t>Fierce Wonderings</a:t>
            </a:r>
          </a:p>
        </p:txBody>
      </p:sp>
      <p:sp>
        <p:nvSpPr>
          <p:cNvPr id="259" name="Shape 259"/>
          <p:cNvSpPr txBox="1"/>
          <p:nvPr>
            <p:ph idx="1" type="subTitle"/>
          </p:nvPr>
        </p:nvSpPr>
        <p:spPr>
          <a:xfrm>
            <a:off x="685800" y="2700338"/>
            <a:ext cx="6400799" cy="675299"/>
          </a:xfrm>
          <a:prstGeom prst="rect">
            <a:avLst/>
          </a:prstGeom>
        </p:spPr>
        <p:txBody>
          <a:bodyPr anchorCtr="0" anchor="t" bIns="91425" lIns="91425" rIns="91425" tIns="91425">
            <a:noAutofit/>
          </a:bodyPr>
          <a:lstStyle/>
          <a:p>
            <a:pPr>
              <a:spcBef>
                <a:spcPts val="0"/>
              </a:spcBef>
              <a:buNone/>
            </a:pPr>
            <a:r>
              <a:t/>
            </a:r>
            <a:endParaRPr/>
          </a:p>
        </p:txBody>
      </p:sp>
      <p:sp>
        <p:nvSpPr>
          <p:cNvPr id="260" name="Shape 260"/>
          <p:cNvSpPr txBox="1"/>
          <p:nvPr/>
        </p:nvSpPr>
        <p:spPr>
          <a:xfrm>
            <a:off x="1580700" y="4691450"/>
            <a:ext cx="4610999" cy="297899"/>
          </a:xfrm>
          <a:prstGeom prst="rect">
            <a:avLst/>
          </a:prstGeom>
          <a:noFill/>
          <a:ln>
            <a:noFill/>
          </a:ln>
        </p:spPr>
        <p:txBody>
          <a:bodyPr anchorCtr="0" anchor="t" bIns="91425" lIns="91425" rIns="91425" tIns="91425">
            <a:noAutofit/>
          </a:bodyPr>
          <a:lstStyle/>
          <a:p>
            <a:pPr algn="ctr">
              <a:spcBef>
                <a:spcPts val="0"/>
              </a:spcBef>
              <a:buNone/>
            </a:pPr>
            <a:r>
              <a:rPr lang="en"/>
              <a:t>Betsy McQueen Ozark Writing Project </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4" name="Shape 264"/>
        <p:cNvGrpSpPr/>
        <p:nvPr/>
      </p:nvGrpSpPr>
      <p:grpSpPr>
        <a:xfrm>
          <a:off x="0" y="0"/>
          <a:ext cx="0" cy="0"/>
          <a:chOff x="0" y="0"/>
          <a:chExt cx="0" cy="0"/>
        </a:xfrm>
      </p:grpSpPr>
      <p:sp>
        <p:nvSpPr>
          <p:cNvPr id="265" name="Shape 265"/>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rPr lang="en"/>
              <a:t>What are fierce wonderings?</a:t>
            </a:r>
          </a:p>
        </p:txBody>
      </p:sp>
      <p:sp>
        <p:nvSpPr>
          <p:cNvPr id="266" name="Shape 266"/>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rPr lang="en" sz="2400"/>
              <a:t>Thinking about your world and asking yourself big, open-ended questions that have no easy answer.</a:t>
            </a:r>
          </a:p>
          <a:p>
            <a:pPr rtl="0">
              <a:spcBef>
                <a:spcPts val="0"/>
              </a:spcBef>
              <a:buNone/>
            </a:pPr>
            <a:r>
              <a:t/>
            </a:r>
            <a:endParaRPr sz="2400"/>
          </a:p>
          <a:p>
            <a:pPr rtl="0">
              <a:spcBef>
                <a:spcPts val="0"/>
              </a:spcBef>
              <a:buNone/>
            </a:pPr>
            <a:r>
              <a:rPr lang="en" sz="2400"/>
              <a:t>Thinking about images or memories in your mind that keep running around, even if you don’t want to think about them. Maybe things you worry about or daydream about.</a:t>
            </a:r>
          </a:p>
          <a:p>
            <a:pPr rtl="0">
              <a:spcBef>
                <a:spcPts val="0"/>
              </a:spcBef>
              <a:buNone/>
            </a:pPr>
            <a:r>
              <a:t/>
            </a:r>
            <a:endParaRPr sz="2400"/>
          </a:p>
          <a:p>
            <a:pPr rtl="0">
              <a:spcBef>
                <a:spcPts val="0"/>
              </a:spcBef>
              <a:buNone/>
            </a:pPr>
            <a:r>
              <a:rPr lang="en" sz="2400"/>
              <a:t>Asking honest, courageous questions.</a:t>
            </a:r>
          </a:p>
          <a:p>
            <a:pPr>
              <a:spcBef>
                <a:spcPts val="0"/>
              </a:spcBef>
              <a:buNone/>
            </a:pPr>
            <a:r>
              <a:t/>
            </a: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0" name="Shape 270"/>
        <p:cNvGrpSpPr/>
        <p:nvPr/>
      </p:nvGrpSpPr>
      <p:grpSpPr>
        <a:xfrm>
          <a:off x="0" y="0"/>
          <a:ext cx="0" cy="0"/>
          <a:chOff x="0" y="0"/>
          <a:chExt cx="0" cy="0"/>
        </a:xfrm>
      </p:grpSpPr>
      <p:sp>
        <p:nvSpPr>
          <p:cNvPr id="271" name="Shape 271"/>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t/>
            </a:r>
            <a:endParaRPr/>
          </a:p>
        </p:txBody>
      </p:sp>
      <p:sp>
        <p:nvSpPr>
          <p:cNvPr id="272" name="Shape 272"/>
          <p:cNvSpPr txBox="1"/>
          <p:nvPr>
            <p:ph idx="1" type="body"/>
          </p:nvPr>
        </p:nvSpPr>
        <p:spPr>
          <a:xfrm>
            <a:off x="324825" y="1550742"/>
            <a:ext cx="8229600" cy="2458200"/>
          </a:xfrm>
          <a:prstGeom prst="rect">
            <a:avLst/>
          </a:prstGeom>
        </p:spPr>
        <p:txBody>
          <a:bodyPr anchorCtr="0" anchor="t" bIns="91425" lIns="91425" rIns="91425" tIns="91425">
            <a:noAutofit/>
          </a:bodyPr>
          <a:lstStyle/>
          <a:p>
            <a:pPr rtl="0">
              <a:spcBef>
                <a:spcPts val="0"/>
              </a:spcBef>
              <a:buNone/>
            </a:pPr>
            <a:r>
              <a:t/>
            </a:r>
            <a:endParaRPr/>
          </a:p>
          <a:p>
            <a:pPr rtl="0">
              <a:spcBef>
                <a:spcPts val="0"/>
              </a:spcBef>
              <a:buNone/>
            </a:pPr>
            <a:r>
              <a:rPr lang="en"/>
              <a:t>Listen to these passages about fierce wonderings. </a:t>
            </a:r>
          </a:p>
          <a:p>
            <a:pPr rtl="0">
              <a:spcBef>
                <a:spcPts val="0"/>
              </a:spcBef>
              <a:buNone/>
            </a:pPr>
            <a:r>
              <a:t/>
            </a:r>
            <a:endParaRPr/>
          </a:p>
          <a:p>
            <a:pPr rtl="0">
              <a:spcBef>
                <a:spcPts val="0"/>
              </a:spcBef>
              <a:buNone/>
            </a:pPr>
            <a:r>
              <a:t/>
            </a:r>
            <a:endParaRPr/>
          </a:p>
          <a:p>
            <a:pPr rtl="0">
              <a:spcBef>
                <a:spcPts val="0"/>
              </a:spcBef>
              <a:buNone/>
            </a:pPr>
            <a:r>
              <a:t/>
            </a:r>
            <a:endParaRPr/>
          </a:p>
          <a:p>
            <a:pPr rtl="0">
              <a:spcBef>
                <a:spcPts val="0"/>
              </a:spcBef>
              <a:buNone/>
            </a:pPr>
            <a:r>
              <a:rPr lang="en"/>
              <a:t>View:</a:t>
            </a:r>
          </a:p>
          <a:p>
            <a:pPr rtl="0">
              <a:spcBef>
                <a:spcPts val="0"/>
              </a:spcBef>
              <a:buNone/>
            </a:pPr>
            <a:r>
              <a:rPr lang="en" u="sng">
                <a:solidFill>
                  <a:schemeClr val="hlink"/>
                </a:solidFill>
                <a:hlinkClick r:id="rId3"/>
              </a:rPr>
              <a:t>https://www.youtube.com/watch?v=7fu4nkKKjhE</a:t>
            </a:r>
          </a:p>
          <a:p>
            <a:pPr>
              <a:spcBef>
                <a:spcPts val="0"/>
              </a:spcBef>
              <a:buNone/>
            </a:pPr>
            <a:r>
              <a:t/>
            </a:r>
            <a:endParaRP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6" name="Shape 276"/>
        <p:cNvGrpSpPr/>
        <p:nvPr/>
      </p:nvGrpSpPr>
      <p:grpSpPr>
        <a:xfrm>
          <a:off x="0" y="0"/>
          <a:ext cx="0" cy="0"/>
          <a:chOff x="0" y="0"/>
          <a:chExt cx="0" cy="0"/>
        </a:xfrm>
      </p:grpSpPr>
      <p:sp>
        <p:nvSpPr>
          <p:cNvPr id="277" name="Shape 277"/>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t/>
            </a:r>
            <a:endParaRPr/>
          </a:p>
        </p:txBody>
      </p:sp>
      <p:sp>
        <p:nvSpPr>
          <p:cNvPr id="278" name="Shape 278"/>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lgn="ctr">
              <a:spcBef>
                <a:spcPts val="0"/>
              </a:spcBef>
              <a:buNone/>
            </a:pPr>
            <a:r>
              <a:t/>
            </a:r>
            <a:endParaRPr sz="4800"/>
          </a:p>
          <a:p>
            <a:pPr algn="ctr">
              <a:spcBef>
                <a:spcPts val="0"/>
              </a:spcBef>
              <a:buNone/>
            </a:pPr>
            <a:r>
              <a:rPr lang="en" sz="4800"/>
              <a:t>What are YOUR fierce wonderings?</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2" name="Shape 282"/>
        <p:cNvGrpSpPr/>
        <p:nvPr/>
      </p:nvGrpSpPr>
      <p:grpSpPr>
        <a:xfrm>
          <a:off x="0" y="0"/>
          <a:ext cx="0" cy="0"/>
          <a:chOff x="0" y="0"/>
          <a:chExt cx="0" cy="0"/>
        </a:xfrm>
      </p:grpSpPr>
      <p:sp>
        <p:nvSpPr>
          <p:cNvPr id="283" name="Shape 283"/>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t/>
            </a:r>
            <a:endParaRPr/>
          </a:p>
        </p:txBody>
      </p:sp>
      <p:sp>
        <p:nvSpPr>
          <p:cNvPr id="284" name="Shape 284"/>
          <p:cNvSpPr txBox="1"/>
          <p:nvPr>
            <p:ph idx="1" type="body"/>
          </p:nvPr>
        </p:nvSpPr>
        <p:spPr>
          <a:xfrm>
            <a:off x="457200" y="1278516"/>
            <a:ext cx="8229600" cy="3630300"/>
          </a:xfrm>
          <a:prstGeom prst="rect">
            <a:avLst/>
          </a:prstGeom>
        </p:spPr>
        <p:txBody>
          <a:bodyPr anchorCtr="0" anchor="t" bIns="91425" lIns="91425" rIns="91425" tIns="91425">
            <a:noAutofit/>
          </a:bodyPr>
          <a:lstStyle/>
          <a:p>
            <a:pPr>
              <a:spcBef>
                <a:spcPts val="0"/>
              </a:spcBef>
              <a:buNone/>
            </a:pPr>
            <a:r>
              <a:t/>
            </a:r>
            <a:endParaRPr/>
          </a:p>
        </p:txBody>
      </p:sp>
      <p:pic>
        <p:nvPicPr>
          <p:cNvPr id="285" name="Shape 285"/>
          <p:cNvPicPr preferRelativeResize="0"/>
          <p:nvPr/>
        </p:nvPicPr>
        <p:blipFill rotWithShape="1">
          <a:blip r:embed="rId3">
            <a:alphaModFix/>
          </a:blip>
          <a:srcRect b="29104" l="0" r="0" t="34120"/>
          <a:stretch/>
        </p:blipFill>
        <p:spPr>
          <a:xfrm>
            <a:off x="791775" y="274924"/>
            <a:ext cx="6882075" cy="4501676"/>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3" name="Shape 63"/>
        <p:cNvGrpSpPr/>
        <p:nvPr/>
      </p:nvGrpSpPr>
      <p:grpSpPr>
        <a:xfrm>
          <a:off x="0" y="0"/>
          <a:ext cx="0" cy="0"/>
          <a:chOff x="0" y="0"/>
          <a:chExt cx="0" cy="0"/>
        </a:xfrm>
      </p:grpSpPr>
      <p:sp>
        <p:nvSpPr>
          <p:cNvPr id="64" name="Shape 64"/>
          <p:cNvSpPr txBox="1"/>
          <p:nvPr>
            <p:ph idx="1" type="body"/>
          </p:nvPr>
        </p:nvSpPr>
        <p:spPr>
          <a:xfrm>
            <a:off x="2987825" y="1905000"/>
            <a:ext cx="3200398" cy="1200148"/>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4D160F"/>
              </a:buClr>
              <a:buSzPct val="25000"/>
              <a:buFont typeface="Arial"/>
              <a:buNone/>
            </a:pPr>
            <a:r>
              <a:rPr b="1" baseline="0" i="0" lang="en" sz="1400" u="sng" cap="none" strike="noStrike">
                <a:solidFill>
                  <a:schemeClr val="hlink"/>
                </a:solidFill>
                <a:latin typeface="Arial"/>
                <a:ea typeface="Arial"/>
                <a:cs typeface="Arial"/>
                <a:sym typeface="Arial"/>
                <a:hlinkClick r:id="rId3"/>
              </a:rPr>
              <a:t>Dr. Keri R. Franklin</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Director of Assessment</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Director, Ozarks Writing Project</a:t>
            </a:r>
          </a:p>
          <a:p>
            <a:pPr indent="0" lvl="0" marL="0" marR="0" rtl="0" algn="ctr">
              <a:lnSpc>
                <a:spcPct val="100000"/>
              </a:lnSpc>
              <a:spcBef>
                <a:spcPts val="0"/>
              </a:spcBef>
              <a:spcAft>
                <a:spcPts val="0"/>
              </a:spcAft>
              <a:buClr>
                <a:srgbClr val="4D160F"/>
              </a:buClr>
              <a:buSzPct val="25000"/>
              <a:buFont typeface="Arial"/>
              <a:buNone/>
            </a:pPr>
            <a:r>
              <a:rPr b="0" baseline="0" i="0" lang="en" sz="1400" u="sng" cap="none" strike="noStrike">
                <a:solidFill>
                  <a:schemeClr val="hlink"/>
                </a:solidFill>
                <a:latin typeface="Arial"/>
                <a:ea typeface="Arial"/>
                <a:cs typeface="Arial"/>
                <a:sym typeface="Arial"/>
                <a:hlinkClick r:id="rId4"/>
              </a:rPr>
              <a:t>KFranklin@MissouriState.edu</a:t>
            </a:r>
          </a:p>
          <a:p>
            <a:pPr indent="0" lvl="0" marL="0" marR="0" rtl="0" algn="ctr">
              <a:lnSpc>
                <a:spcPct val="100000"/>
              </a:lnSpc>
              <a:spcBef>
                <a:spcPts val="0"/>
              </a:spcBef>
              <a:spcAft>
                <a:spcPts val="0"/>
              </a:spcAft>
              <a:buClr>
                <a:schemeClr val="dk1"/>
              </a:buClr>
              <a:buSzPct val="25000"/>
              <a:buFont typeface="Arial"/>
              <a:buNone/>
            </a:pPr>
            <a:r>
              <a:rPr b="1" baseline="0" i="0" lang="en" sz="1400" u="none" cap="none" strike="noStrike">
                <a:solidFill>
                  <a:schemeClr val="dk1"/>
                </a:solidFill>
                <a:latin typeface="Arial"/>
                <a:ea typeface="Arial"/>
                <a:cs typeface="Arial"/>
                <a:sym typeface="Arial"/>
              </a:rPr>
              <a:t>Phone:</a:t>
            </a:r>
            <a:r>
              <a:rPr b="0" baseline="0" i="0" lang="en" sz="1400" u="none" cap="none" strike="noStrike">
                <a:solidFill>
                  <a:schemeClr val="dk1"/>
                </a:solidFill>
                <a:latin typeface="Arial"/>
                <a:ea typeface="Arial"/>
                <a:cs typeface="Arial"/>
                <a:sym typeface="Arial"/>
              </a:rPr>
              <a:t> 417-836-6300</a:t>
            </a:r>
          </a:p>
          <a:p>
            <a:pPr indent="-342900" lvl="0" marL="342900" marR="0" rtl="0" algn="ctr">
              <a:lnSpc>
                <a:spcPct val="100000"/>
              </a:lnSpc>
              <a:spcBef>
                <a:spcPts val="320"/>
              </a:spcBef>
              <a:spcAft>
                <a:spcPts val="0"/>
              </a:spcAft>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5"/>
            </a:endParaRPr>
          </a:p>
          <a:p>
            <a:pPr indent="-342900" lvl="0" marL="342900" marR="0" rtl="0" algn="ctr">
              <a:lnSpc>
                <a:spcPct val="100000"/>
              </a:lnSpc>
              <a:spcBef>
                <a:spcPts val="320"/>
              </a:spcBef>
              <a:spcAft>
                <a:spcPts val="0"/>
              </a:spcAft>
              <a:buClr>
                <a:schemeClr val="dk1"/>
              </a:buClr>
              <a:buFont typeface="Arial"/>
              <a:buNone/>
            </a:pPr>
            <a:r>
              <a:t/>
            </a:r>
            <a:endParaRPr b="1" baseline="0" i="0" sz="1600" u="sng" cap="none" strike="noStrike">
              <a:solidFill>
                <a:schemeClr val="hlink"/>
              </a:solidFill>
              <a:latin typeface="Calibri"/>
              <a:ea typeface="Calibri"/>
              <a:cs typeface="Calibri"/>
              <a:sym typeface="Calibri"/>
              <a:hlinkClick r:id="rId6"/>
            </a:endParaRPr>
          </a:p>
          <a:p>
            <a:pPr indent="-342900" lvl="0" marL="342900" marR="0" rtl="0" algn="ctr">
              <a:lnSpc>
                <a:spcPct val="100000"/>
              </a:lnSpc>
              <a:spcBef>
                <a:spcPts val="480"/>
              </a:spcBef>
              <a:spcAft>
                <a:spcPts val="0"/>
              </a:spcAft>
              <a:buClr>
                <a:schemeClr val="dk1"/>
              </a:buClr>
              <a:buSzPct val="25000"/>
              <a:buFont typeface="Arial"/>
              <a:buNone/>
            </a:pPr>
            <a:r>
              <a:rPr b="0" baseline="0" i="0" lang="en" sz="2400" u="none" cap="none" strike="noStrike">
                <a:solidFill>
                  <a:schemeClr val="dk1"/>
                </a:solidFill>
                <a:latin typeface="Calibri"/>
                <a:ea typeface="Calibri"/>
                <a:cs typeface="Calibri"/>
                <a:sym typeface="Calibri"/>
              </a:rPr>
              <a:t> </a:t>
            </a:r>
          </a:p>
        </p:txBody>
      </p:sp>
      <p:pic>
        <p:nvPicPr>
          <p:cNvPr id="65" name="Shape 65"/>
          <p:cNvPicPr preferRelativeResize="0"/>
          <p:nvPr/>
        </p:nvPicPr>
        <p:blipFill rotWithShape="1">
          <a:blip r:embed="rId7">
            <a:alphaModFix/>
          </a:blip>
          <a:srcRect b="0" l="0" r="0" t="0"/>
          <a:stretch/>
        </p:blipFill>
        <p:spPr>
          <a:xfrm>
            <a:off x="3212591" y="247651"/>
            <a:ext cx="2578609" cy="1028699"/>
          </a:xfrm>
          <a:prstGeom prst="rect">
            <a:avLst/>
          </a:prstGeom>
          <a:noFill/>
          <a:ln>
            <a:noFill/>
          </a:ln>
        </p:spPr>
      </p:pic>
      <p:sp>
        <p:nvSpPr>
          <p:cNvPr id="66" name="Shape 66"/>
          <p:cNvSpPr txBox="1"/>
          <p:nvPr/>
        </p:nvSpPr>
        <p:spPr>
          <a:xfrm>
            <a:off x="457200" y="2686050"/>
            <a:ext cx="2895600" cy="2308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4D160F"/>
              </a:solidFill>
              <a:latin typeface="Arial"/>
              <a:ea typeface="Arial"/>
              <a:cs typeface="Arial"/>
              <a:sym typeface="Arial"/>
            </a:endParaRPr>
          </a:p>
        </p:txBody>
      </p:sp>
      <p:pic>
        <p:nvPicPr>
          <p:cNvPr id="67" name="Shape 67"/>
          <p:cNvPicPr preferRelativeResize="0"/>
          <p:nvPr/>
        </p:nvPicPr>
        <p:blipFill rotWithShape="1">
          <a:blip r:embed="rId8">
            <a:alphaModFix/>
          </a:blip>
          <a:srcRect b="0" l="0" r="0" t="0"/>
          <a:stretch/>
        </p:blipFill>
        <p:spPr>
          <a:xfrm>
            <a:off x="3733801" y="4324350"/>
            <a:ext cx="1981199" cy="647698"/>
          </a:xfrm>
          <a:prstGeom prst="rect">
            <a:avLst/>
          </a:prstGeom>
          <a:noFill/>
          <a:ln>
            <a:noFill/>
          </a:ln>
        </p:spPr>
      </p:pic>
      <p:sp>
        <p:nvSpPr>
          <p:cNvPr id="68" name="Shape 68"/>
          <p:cNvSpPr txBox="1"/>
          <p:nvPr/>
        </p:nvSpPr>
        <p:spPr>
          <a:xfrm>
            <a:off x="6019475" y="3659830"/>
            <a:ext cx="3041400" cy="87727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 sz="1400" u="sng" cap="none" strike="noStrike">
                <a:solidFill>
                  <a:srgbClr val="5B0F00"/>
                </a:solidFill>
                <a:latin typeface="Arial"/>
                <a:ea typeface="Arial"/>
                <a:cs typeface="Arial"/>
                <a:sym typeface="Arial"/>
              </a:rPr>
              <a:t>Colleen Appel,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Teacher Consultant</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cappel833@gmail.com</a:t>
            </a:r>
          </a:p>
        </p:txBody>
      </p:sp>
      <p:sp>
        <p:nvSpPr>
          <p:cNvPr id="69" name="Shape 69"/>
          <p:cNvSpPr txBox="1"/>
          <p:nvPr/>
        </p:nvSpPr>
        <p:spPr>
          <a:xfrm>
            <a:off x="4042917" y="1352550"/>
            <a:ext cx="833881" cy="20774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spcAft>
                <a:spcPts val="0"/>
              </a:spcAft>
              <a:buClr>
                <a:srgbClr val="000000"/>
              </a:buClr>
              <a:buSzPct val="25000"/>
              <a:buFont typeface="Arial"/>
              <a:buNone/>
            </a:pPr>
            <a:r>
              <a:rPr b="0" baseline="0" i="1" lang="en" sz="1200" u="none" cap="none" strike="noStrike">
                <a:solidFill>
                  <a:srgbClr val="000000"/>
                </a:solidFill>
                <a:latin typeface="Arial"/>
                <a:ea typeface="Arial"/>
                <a:cs typeface="Arial"/>
                <a:sym typeface="Arial"/>
              </a:rPr>
              <a:t>Est. 2008</a:t>
            </a:r>
          </a:p>
        </p:txBody>
      </p:sp>
      <p:sp>
        <p:nvSpPr>
          <p:cNvPr id="70" name="Shape 70"/>
          <p:cNvSpPr txBox="1"/>
          <p:nvPr/>
        </p:nvSpPr>
        <p:spPr>
          <a:xfrm>
            <a:off x="5954032" y="2773696"/>
            <a:ext cx="2743199" cy="230848"/>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71" name="Shape 71"/>
          <p:cNvSpPr txBox="1"/>
          <p:nvPr/>
        </p:nvSpPr>
        <p:spPr>
          <a:xfrm>
            <a:off x="5954032" y="1607767"/>
            <a:ext cx="2743199" cy="230832"/>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72" name="Shape 72"/>
          <p:cNvSpPr txBox="1"/>
          <p:nvPr/>
        </p:nvSpPr>
        <p:spPr>
          <a:xfrm>
            <a:off x="3312000" y="3257550"/>
            <a:ext cx="2631600" cy="877275"/>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rgbClr val="571811"/>
              </a:buClr>
              <a:buSzPct val="25000"/>
              <a:buFont typeface="Arial"/>
              <a:buNone/>
            </a:pPr>
            <a:r>
              <a:rPr b="1" baseline="0" i="0" lang="en" sz="1400" u="sng" cap="none" strike="noStrike">
                <a:solidFill>
                  <a:srgbClr val="5B0F00"/>
                </a:solidFill>
                <a:latin typeface="Arial"/>
                <a:ea typeface="Arial"/>
                <a:cs typeface="Arial"/>
                <a:sym typeface="Arial"/>
              </a:rPr>
              <a:t>Pam Hankins, M.S. Ed</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Professional Development Coordinator</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Bob-Pamspfd@sbcglobal.net</a:t>
            </a: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p:txBody>
      </p:sp>
      <p:sp>
        <p:nvSpPr>
          <p:cNvPr id="73" name="Shape 73"/>
          <p:cNvSpPr txBox="1"/>
          <p:nvPr/>
        </p:nvSpPr>
        <p:spPr>
          <a:xfrm>
            <a:off x="5995475" y="2430731"/>
            <a:ext cx="3041400" cy="655424"/>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Heather Payne,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Co-Director</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hpayne@missouristate.edu</a:t>
            </a:r>
          </a:p>
        </p:txBody>
      </p:sp>
      <p:sp>
        <p:nvSpPr>
          <p:cNvPr id="74" name="Shape 74"/>
          <p:cNvSpPr txBox="1"/>
          <p:nvPr/>
        </p:nvSpPr>
        <p:spPr>
          <a:xfrm>
            <a:off x="304800" y="2242350"/>
            <a:ext cx="2895600" cy="786599"/>
          </a:xfrm>
          <a:prstGeom prst="rect">
            <a:avLst/>
          </a:prstGeom>
          <a:noFill/>
          <a:ln>
            <a:noFill/>
          </a:ln>
        </p:spPr>
        <p:txBody>
          <a:bodyPr anchorCtr="0" anchor="t" bIns="91425" lIns="91425" rIns="91425" tIns="91425">
            <a:noAutofit/>
          </a:bodyPr>
          <a:lstStyle/>
          <a:p>
            <a:pPr indent="0" lvl="0" marL="0" marR="0" rtl="0" algn="l">
              <a:lnSpc>
                <a:spcPct val="100000"/>
              </a:lnSpc>
              <a:spcBef>
                <a:spcPts val="0"/>
              </a:spcBef>
              <a:spcAft>
                <a:spcPts val="0"/>
              </a:spcAft>
              <a:buClr>
                <a:srgbClr val="000000"/>
              </a:buClr>
              <a:buFont typeface="Arial"/>
              <a:buNone/>
            </a:pPr>
            <a:r>
              <a:t/>
            </a:r>
            <a:endParaRPr b="0" baseline="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Amy Knowles, M.S. Ed. English</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Co-Director</a:t>
            </a:r>
          </a:p>
          <a:p>
            <a:pPr indent="0" lvl="0" marL="0" marR="0" rtl="0" algn="ctr">
              <a:lnSpc>
                <a:spcPct val="100000"/>
              </a:lnSpc>
              <a:spcBef>
                <a:spcPts val="0"/>
              </a:spcBef>
              <a:spcAft>
                <a:spcPts val="0"/>
              </a:spcAft>
              <a:buClr>
                <a:srgbClr val="000000"/>
              </a:buClr>
              <a:buSzPct val="25000"/>
              <a:buFont typeface="Arial"/>
              <a:buNone/>
            </a:pPr>
            <a:r>
              <a:rPr b="0" baseline="0" i="0" lang="en" sz="1400" u="none" cap="none" strike="noStrike">
                <a:solidFill>
                  <a:srgbClr val="000000"/>
                </a:solidFill>
                <a:latin typeface="Arial"/>
                <a:ea typeface="Arial"/>
                <a:cs typeface="Arial"/>
                <a:sym typeface="Arial"/>
              </a:rPr>
              <a:t>aknowles@missouristate.ed</a:t>
            </a:r>
          </a:p>
        </p:txBody>
      </p:sp>
      <p:sp>
        <p:nvSpPr>
          <p:cNvPr id="75" name="Shape 75"/>
          <p:cNvSpPr txBox="1"/>
          <p:nvPr/>
        </p:nvSpPr>
        <p:spPr>
          <a:xfrm>
            <a:off x="114400" y="3486150"/>
            <a:ext cx="3390900" cy="1115325"/>
          </a:xfrm>
          <a:prstGeom prst="rect">
            <a:avLst/>
          </a:prstGeom>
          <a:noFill/>
          <a:ln>
            <a:noFill/>
          </a:ln>
        </p:spPr>
        <p:txBody>
          <a:bodyPr anchorCtr="0" anchor="ctr" bIns="91425" lIns="91425" rIns="91425" tIns="91425">
            <a:noAutofit/>
          </a:bodyPr>
          <a:lstStyle/>
          <a:p>
            <a:pPr indent="0" lvl="0" marL="0" marR="0" rtl="0" algn="ctr">
              <a:lnSpc>
                <a:spcPct val="100000"/>
              </a:lnSpc>
              <a:spcBef>
                <a:spcPts val="0"/>
              </a:spcBef>
              <a:spcAft>
                <a:spcPts val="0"/>
              </a:spcAft>
              <a:buClr>
                <a:srgbClr val="5B0F00"/>
              </a:buClr>
              <a:buSzPct val="25000"/>
              <a:buFont typeface="Arial"/>
              <a:buNone/>
            </a:pPr>
            <a:r>
              <a:rPr b="1" baseline="0" i="0" lang="en" sz="1400" u="sng" cap="none" strike="noStrike">
                <a:solidFill>
                  <a:srgbClr val="5B0F00"/>
                </a:solidFill>
                <a:latin typeface="Arial"/>
                <a:ea typeface="Arial"/>
                <a:cs typeface="Arial"/>
                <a:sym typeface="Arial"/>
              </a:rPr>
              <a:t>Betsy McQueen, M.S. Ed Reading</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Teacher Consultant</a:t>
            </a:r>
          </a:p>
          <a:p>
            <a:pPr indent="0" lvl="0" marL="0" marR="0" rtl="0" algn="ctr">
              <a:lnSpc>
                <a:spcPct val="100000"/>
              </a:lnSpc>
              <a:spcBef>
                <a:spcPts val="0"/>
              </a:spcBef>
              <a:spcAft>
                <a:spcPts val="0"/>
              </a:spcAft>
              <a:buClr>
                <a:schemeClr val="dk1"/>
              </a:buClr>
              <a:buSzPct val="25000"/>
              <a:buFont typeface="Arial"/>
              <a:buNone/>
            </a:pPr>
            <a:r>
              <a:rPr b="0" baseline="0" i="0" lang="en" sz="1400" u="none" cap="none" strike="noStrike">
                <a:solidFill>
                  <a:schemeClr val="dk1"/>
                </a:solidFill>
                <a:latin typeface="Arial"/>
                <a:ea typeface="Arial"/>
                <a:cs typeface="Arial"/>
                <a:sym typeface="Arial"/>
              </a:rPr>
              <a:t>mcqueenb@branson.k12.mo.us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9" name="Shape 289"/>
        <p:cNvGrpSpPr/>
        <p:nvPr/>
      </p:nvGrpSpPr>
      <p:grpSpPr>
        <a:xfrm>
          <a:off x="0" y="0"/>
          <a:ext cx="0" cy="0"/>
          <a:chOff x="0" y="0"/>
          <a:chExt cx="0" cy="0"/>
        </a:xfrm>
      </p:grpSpPr>
      <p:sp>
        <p:nvSpPr>
          <p:cNvPr id="290" name="Shape 290"/>
          <p:cNvSpPr txBox="1"/>
          <p:nvPr>
            <p:ph type="title"/>
          </p:nvPr>
        </p:nvSpPr>
        <p:spPr>
          <a:xfrm>
            <a:off x="457200" y="101100"/>
            <a:ext cx="7315499" cy="1013999"/>
          </a:xfrm>
          <a:prstGeom prst="rect">
            <a:avLst/>
          </a:prstGeom>
        </p:spPr>
        <p:txBody>
          <a:bodyPr anchorCtr="0" anchor="b" bIns="91425" lIns="91425" rIns="91425" tIns="91425">
            <a:noAutofit/>
          </a:bodyPr>
          <a:lstStyle/>
          <a:p>
            <a:pPr>
              <a:spcBef>
                <a:spcPts val="0"/>
              </a:spcBef>
              <a:buNone/>
            </a:pPr>
            <a:r>
              <a:t/>
            </a:r>
            <a:endParaRPr/>
          </a:p>
        </p:txBody>
      </p:sp>
      <p:sp>
        <p:nvSpPr>
          <p:cNvPr id="291" name="Shape 291"/>
          <p:cNvSpPr txBox="1"/>
          <p:nvPr>
            <p:ph idx="1" type="body"/>
          </p:nvPr>
        </p:nvSpPr>
        <p:spPr>
          <a:xfrm>
            <a:off x="457200" y="1278516"/>
            <a:ext cx="8229600" cy="3630300"/>
          </a:xfrm>
          <a:prstGeom prst="rect">
            <a:avLst/>
          </a:prstGeom>
        </p:spPr>
        <p:txBody>
          <a:bodyPr anchorCtr="0" anchor="t" bIns="91425" lIns="91425" rIns="91425" tIns="91425">
            <a:noAutofit/>
          </a:bodyPr>
          <a:lstStyle/>
          <a:p>
            <a:pPr rtl="0">
              <a:spcBef>
                <a:spcPts val="0"/>
              </a:spcBef>
              <a:buNone/>
            </a:pPr>
            <a:r>
              <a:rPr lang="en"/>
              <a:t>Form 3-5 questions about your fierce wonderings.</a:t>
            </a:r>
          </a:p>
          <a:p>
            <a:pPr rtl="0">
              <a:spcBef>
                <a:spcPts val="0"/>
              </a:spcBef>
              <a:buNone/>
            </a:pPr>
            <a:r>
              <a:t/>
            </a:r>
            <a:endParaRPr/>
          </a:p>
          <a:p>
            <a:pPr rtl="0">
              <a:spcBef>
                <a:spcPts val="0"/>
              </a:spcBef>
              <a:buNone/>
            </a:pPr>
            <a:r>
              <a:t/>
            </a:r>
            <a:endParaRPr/>
          </a:p>
          <a:p>
            <a:pPr rtl="0">
              <a:spcBef>
                <a:spcPts val="0"/>
              </a:spcBef>
              <a:buNone/>
            </a:pPr>
            <a:r>
              <a:rPr lang="en"/>
              <a:t>Star those you would like to write more about.</a:t>
            </a:r>
          </a:p>
          <a:p>
            <a:pPr rtl="0">
              <a:spcBef>
                <a:spcPts val="0"/>
              </a:spcBef>
              <a:buNone/>
            </a:pPr>
            <a:r>
              <a:t/>
            </a:r>
            <a:endParaRPr/>
          </a:p>
          <a:p>
            <a:pPr rtl="0">
              <a:spcBef>
                <a:spcPts val="0"/>
              </a:spcBef>
              <a:buNone/>
            </a:pPr>
            <a:r>
              <a:t/>
            </a:r>
            <a:endParaRPr/>
          </a:p>
          <a:p>
            <a:pPr rtl="0">
              <a:spcBef>
                <a:spcPts val="0"/>
              </a:spcBef>
              <a:buNone/>
            </a:pPr>
            <a:r>
              <a:rPr lang="en"/>
              <a:t>Share a question you starred.</a:t>
            </a:r>
          </a:p>
          <a:p>
            <a:pPr rtl="0">
              <a:spcBef>
                <a:spcPts val="0"/>
              </a:spcBef>
              <a:buNone/>
            </a:pPr>
            <a:r>
              <a:t/>
            </a:r>
            <a:endParaRPr/>
          </a:p>
          <a:p>
            <a:pPr rtl="0">
              <a:spcBef>
                <a:spcPts val="0"/>
              </a:spcBef>
              <a:buNone/>
            </a:pPr>
            <a:r>
              <a:t/>
            </a:r>
            <a:endParaRPr/>
          </a:p>
          <a:p>
            <a:pPr>
              <a:spcBef>
                <a:spcPts val="0"/>
              </a:spcBef>
              <a:buNone/>
            </a:pPr>
            <a:r>
              <a:rPr lang="en"/>
              <a:t>You may use these later as a writing seed.</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5" name="Shape 295"/>
        <p:cNvGrpSpPr/>
        <p:nvPr/>
      </p:nvGrpSpPr>
      <p:grpSpPr>
        <a:xfrm>
          <a:off x="0" y="0"/>
          <a:ext cx="0" cy="0"/>
          <a:chOff x="0" y="0"/>
          <a:chExt cx="0" cy="0"/>
        </a:xfrm>
      </p:grpSpPr>
      <p:sp>
        <p:nvSpPr>
          <p:cNvPr id="296" name="Shape 296"/>
          <p:cNvSpPr txBox="1"/>
          <p:nvPr>
            <p:ph type="title"/>
          </p:nvPr>
        </p:nvSpPr>
        <p:spPr>
          <a:xfrm>
            <a:off x="457200" y="154482"/>
            <a:ext cx="8229600" cy="643050"/>
          </a:xfrm>
          <a:prstGeom prst="rect">
            <a:avLst/>
          </a:prstGeom>
          <a:noFill/>
          <a:ln>
            <a:noFill/>
          </a:ln>
        </p:spPr>
        <p:txBody>
          <a:bodyPr anchorCtr="0" anchor="b" bIns="91425" lIns="91425" rIns="91425" tIns="91425">
            <a:noAutofit/>
          </a:bodyPr>
          <a:lstStyle/>
          <a:p>
            <a:pPr indent="0" lvl="0" marL="0" marR="0" rtl="0" algn="l">
              <a:lnSpc>
                <a:spcPct val="100000"/>
              </a:lnSpc>
              <a:spcBef>
                <a:spcPts val="0"/>
              </a:spcBef>
              <a:spcAft>
                <a:spcPts val="0"/>
              </a:spcAft>
              <a:buClr>
                <a:schemeClr val="accent1"/>
              </a:buClr>
              <a:buSzPct val="25000"/>
              <a:buFont typeface="Arial"/>
              <a:buNone/>
            </a:pPr>
            <a:r>
              <a:rPr b="1" baseline="0" i="0" lang="en" sz="3600" u="none" cap="none" strike="noStrike">
                <a:solidFill>
                  <a:srgbClr val="000000"/>
                </a:solidFill>
                <a:latin typeface="Arial"/>
                <a:ea typeface="Arial"/>
                <a:cs typeface="Arial"/>
                <a:sym typeface="Arial"/>
              </a:rPr>
              <a:t>Break</a:t>
            </a:r>
          </a:p>
        </p:txBody>
      </p:sp>
      <p:pic>
        <p:nvPicPr>
          <p:cNvPr id="297" name="Shape 297"/>
          <p:cNvPicPr preferRelativeResize="0"/>
          <p:nvPr/>
        </p:nvPicPr>
        <p:blipFill rotWithShape="1">
          <a:blip r:embed="rId3">
            <a:alphaModFix/>
          </a:blip>
          <a:srcRect b="0" l="0" r="0" t="0"/>
          <a:stretch/>
        </p:blipFill>
        <p:spPr>
          <a:xfrm>
            <a:off x="1143000" y="1290580"/>
            <a:ext cx="6781796" cy="3482525"/>
          </a:xfrm>
          <a:prstGeom prst="rect">
            <a:avLst/>
          </a:prstGeom>
          <a:noFill/>
          <a:ln>
            <a:noFill/>
          </a:ln>
        </p:spPr>
      </p:pic>
      <p:pic>
        <p:nvPicPr>
          <p:cNvPr id="298" name="Shape 298"/>
          <p:cNvPicPr preferRelativeResize="0"/>
          <p:nvPr/>
        </p:nvPicPr>
        <p:blipFill rotWithShape="1">
          <a:blip r:embed="rId4">
            <a:alphaModFix/>
          </a:blip>
          <a:srcRect b="0" l="0" r="0" t="0"/>
          <a:stretch/>
        </p:blipFill>
        <p:spPr>
          <a:xfrm>
            <a:off x="7543800" y="133350"/>
            <a:ext cx="1600199" cy="704850"/>
          </a:xfrm>
          <a:prstGeom prst="roundRect">
            <a:avLst>
              <a:gd fmla="val 8594" name="adj"/>
            </a:avLst>
          </a:prstGeom>
          <a:solidFill>
            <a:srgbClr val="EEEEEE"/>
          </a:solidFill>
          <a:ln>
            <a:noFill/>
          </a:ln>
          <a:effectLst>
            <a:reflection blurRad="0" dir="5400000" dist="50800" endA="300" endPos="38500" kx="0" rotWithShape="0" algn="bl" stA="50000" stPos="0" sy="-100000" ky="0"/>
          </a:effectLst>
        </p:spPr>
      </p:pic>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Musical Morning</a:t>
            </a:r>
          </a:p>
        </p:txBody>
      </p:sp>
      <p:sp>
        <p:nvSpPr>
          <p:cNvPr id="304" name="Shape 304"/>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t/>
            </a:r>
            <a:endParaRPr/>
          </a:p>
        </p:txBody>
      </p:sp>
      <p:pic>
        <p:nvPicPr>
          <p:cNvPr id="305" name="Shape 305"/>
          <p:cNvPicPr preferRelativeResize="0"/>
          <p:nvPr/>
        </p:nvPicPr>
        <p:blipFill>
          <a:blip r:embed="rId3">
            <a:alphaModFix/>
          </a:blip>
          <a:stretch>
            <a:fillRect/>
          </a:stretch>
        </p:blipFill>
        <p:spPr>
          <a:xfrm>
            <a:off x="52387" y="0"/>
            <a:ext cx="9039225" cy="5010150"/>
          </a:xfrm>
          <a:prstGeom prst="rect">
            <a:avLst/>
          </a:prstGeom>
          <a:noFill/>
          <a:ln>
            <a:noFill/>
          </a:ln>
        </p:spPr>
      </p:pic>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84" name="Shape 384"/>
        <p:cNvGrpSpPr/>
        <p:nvPr/>
      </p:nvGrpSpPr>
      <p:grpSpPr>
        <a:xfrm>
          <a:off x="0" y="0"/>
          <a:ext cx="0" cy="0"/>
          <a:chOff x="0" y="0"/>
          <a:chExt cx="0" cy="0"/>
        </a:xfrm>
      </p:grpSpPr>
      <p:sp>
        <p:nvSpPr>
          <p:cNvPr id="385" name="Shape 385"/>
          <p:cNvSpPr txBox="1"/>
          <p:nvPr>
            <p:ph type="ctrTitle"/>
          </p:nvPr>
        </p:nvSpPr>
        <p:spPr>
          <a:xfrm>
            <a:off x="1143000" y="631433"/>
            <a:ext cx="6858000" cy="1315714"/>
          </a:xfrm>
          <a:prstGeom prst="rect">
            <a:avLst/>
          </a:prstGeom>
          <a:noFill/>
          <a:ln>
            <a:noFill/>
          </a:ln>
        </p:spPr>
        <p:txBody>
          <a:bodyPr anchorCtr="0" anchor="b"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6000" u="none" cap="none" strike="noStrike">
                <a:solidFill>
                  <a:schemeClr val="dk1"/>
                </a:solidFill>
                <a:latin typeface="Calibri"/>
                <a:ea typeface="Calibri"/>
                <a:cs typeface="Calibri"/>
                <a:sym typeface="Calibri"/>
              </a:rPr>
              <a:t>Argument Highway: </a:t>
            </a:r>
            <a:br>
              <a:rPr b="1" baseline="0" i="0" lang="en" sz="6000" u="none" cap="none" strike="noStrike">
                <a:solidFill>
                  <a:schemeClr val="dk1"/>
                </a:solidFill>
                <a:latin typeface="Calibri"/>
                <a:ea typeface="Calibri"/>
                <a:cs typeface="Calibri"/>
                <a:sym typeface="Calibri"/>
              </a:rPr>
            </a:br>
            <a:r>
              <a:rPr b="1" baseline="0" i="0" lang="en" sz="6000" u="none" cap="none" strike="noStrike">
                <a:solidFill>
                  <a:schemeClr val="dk1"/>
                </a:solidFill>
                <a:latin typeface="Calibri"/>
                <a:ea typeface="Calibri"/>
                <a:cs typeface="Calibri"/>
                <a:sym typeface="Calibri"/>
              </a:rPr>
              <a:t>A Metaphor</a:t>
            </a:r>
          </a:p>
        </p:txBody>
      </p:sp>
      <p:sp>
        <p:nvSpPr>
          <p:cNvPr id="386" name="Shape 386"/>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387" name="Shape 387"/>
          <p:cNvPicPr preferRelativeResize="0"/>
          <p:nvPr/>
        </p:nvPicPr>
        <p:blipFill rotWithShape="1">
          <a:blip r:embed="rId3">
            <a:alphaModFix/>
          </a:blip>
          <a:srcRect b="0" l="0" r="0" t="0"/>
          <a:stretch/>
        </p:blipFill>
        <p:spPr>
          <a:xfrm>
            <a:off x="3371850" y="2171700"/>
            <a:ext cx="2317173" cy="2478892"/>
          </a:xfrm>
          <a:prstGeom prst="rect">
            <a:avLst/>
          </a:prstGeom>
          <a:noFill/>
          <a:ln>
            <a:noFill/>
          </a:ln>
        </p:spPr>
      </p:pic>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92" name="Shape 392"/>
        <p:cNvGrpSpPr/>
        <p:nvPr/>
      </p:nvGrpSpPr>
      <p:grpSpPr>
        <a:xfrm>
          <a:off x="0" y="0"/>
          <a:ext cx="0" cy="0"/>
          <a:chOff x="0" y="0"/>
          <a:chExt cx="0" cy="0"/>
        </a:xfrm>
      </p:grpSpPr>
      <p:sp>
        <p:nvSpPr>
          <p:cNvPr id="393" name="Shape 393"/>
          <p:cNvSpPr txBox="1"/>
          <p:nvPr>
            <p:ph type="title"/>
          </p:nvPr>
        </p:nvSpPr>
        <p:spPr>
          <a:xfrm>
            <a:off x="628650" y="487020"/>
            <a:ext cx="7886698" cy="56781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800" u="none" cap="none" strike="noStrike">
                <a:solidFill>
                  <a:schemeClr val="dk1"/>
                </a:solidFill>
                <a:latin typeface="Calibri"/>
                <a:ea typeface="Calibri"/>
                <a:cs typeface="Calibri"/>
                <a:sym typeface="Calibri"/>
              </a:rPr>
              <a:t>Argument Highway </a:t>
            </a:r>
          </a:p>
        </p:txBody>
      </p:sp>
      <p:sp>
        <p:nvSpPr>
          <p:cNvPr id="394" name="Shape 394"/>
          <p:cNvSpPr txBox="1"/>
          <p:nvPr>
            <p:ph idx="1" type="body"/>
          </p:nvPr>
        </p:nvSpPr>
        <p:spPr>
          <a:xfrm>
            <a:off x="3028950" y="1369218"/>
            <a:ext cx="5024004" cy="2876911"/>
          </a:xfrm>
          <a:prstGeom prst="rect">
            <a:avLst/>
          </a:prstGeom>
          <a:noFill/>
          <a:ln>
            <a:noFill/>
          </a:ln>
        </p:spPr>
        <p:txBody>
          <a:bodyPr anchorCtr="0" anchor="t" bIns="45700" lIns="91425" rIns="91425" tIns="45700">
            <a:noAutofit/>
          </a:bodyPr>
          <a:lstStyle/>
          <a:p>
            <a:pPr indent="0" lvl="0" marL="0" marR="0" rtl="0">
              <a:lnSpc>
                <a:spcPct val="90000"/>
              </a:lnSpc>
              <a:spcBef>
                <a:spcPts val="0"/>
              </a:spcBef>
              <a:buClr>
                <a:schemeClr val="dk1"/>
              </a:buClr>
              <a:buSzPct val="25000"/>
              <a:buFont typeface="Calibri"/>
              <a:buNone/>
            </a:pPr>
            <a:r>
              <a:rPr b="0" baseline="0" i="0" lang="en" sz="2800" u="none" cap="none" strike="noStrike">
                <a:solidFill>
                  <a:schemeClr val="dk1"/>
                </a:solidFill>
                <a:latin typeface="Calibri"/>
                <a:ea typeface="Calibri"/>
                <a:cs typeface="Calibri"/>
                <a:sym typeface="Calibri"/>
              </a:rPr>
              <a:t>An instructional metaphor for the ways good writers use source material, based on </a:t>
            </a:r>
          </a:p>
          <a:p>
            <a:pPr indent="0" lvl="0" marL="0" marR="0" rtl="0" algn="ctr">
              <a:lnSpc>
                <a:spcPct val="90000"/>
              </a:lnSpc>
              <a:spcBef>
                <a:spcPts val="1000"/>
              </a:spcBef>
              <a:buClr>
                <a:schemeClr val="dk1"/>
              </a:buClr>
              <a:buSzPct val="25000"/>
              <a:buFont typeface="Calibri"/>
              <a:buNone/>
            </a:pPr>
            <a:r>
              <a:rPr b="1" baseline="0" i="1" lang="en" sz="2800" u="none" cap="none" strike="noStrike">
                <a:solidFill>
                  <a:schemeClr val="dk1"/>
                </a:solidFill>
                <a:latin typeface="Calibri"/>
                <a:ea typeface="Calibri"/>
                <a:cs typeface="Calibri"/>
                <a:sym typeface="Calibri"/>
              </a:rPr>
              <a:t>Rewriting: How to Do Things with Texts </a:t>
            </a:r>
          </a:p>
          <a:p>
            <a:pPr indent="0" lvl="0" marL="0" marR="0" rtl="0" algn="ctr">
              <a:lnSpc>
                <a:spcPct val="90000"/>
              </a:lnSpc>
              <a:spcBef>
                <a:spcPts val="1000"/>
              </a:spcBef>
              <a:buClr>
                <a:schemeClr val="dk1"/>
              </a:buClr>
              <a:buSzPct val="25000"/>
              <a:buFont typeface="Calibri"/>
              <a:buNone/>
            </a:pPr>
            <a:r>
              <a:rPr b="0" baseline="0" i="0" lang="en" sz="2800" u="none" cap="none" strike="noStrike">
                <a:solidFill>
                  <a:schemeClr val="dk1"/>
                </a:solidFill>
                <a:latin typeface="Calibri"/>
                <a:ea typeface="Calibri"/>
                <a:cs typeface="Calibri"/>
                <a:sym typeface="Calibri"/>
              </a:rPr>
              <a:t>by Joseph Harris </a:t>
            </a:r>
          </a:p>
          <a:p>
            <a:pPr indent="0" lvl="0" marL="0" marR="0" rtl="0" algn="ctr">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ctr">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ctr">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sp>
        <p:nvSpPr>
          <p:cNvPr id="395" name="Shape 395"/>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396" name="Shape 396"/>
          <p:cNvPicPr preferRelativeResize="0"/>
          <p:nvPr/>
        </p:nvPicPr>
        <p:blipFill rotWithShape="1">
          <a:blip r:embed="rId3">
            <a:alphaModFix/>
          </a:blip>
          <a:srcRect b="0" l="0" r="0" t="0"/>
          <a:stretch/>
        </p:blipFill>
        <p:spPr>
          <a:xfrm>
            <a:off x="753339" y="1424939"/>
            <a:ext cx="2174921" cy="3152059"/>
          </a:xfrm>
          <a:prstGeom prst="rect">
            <a:avLst/>
          </a:prstGeom>
          <a:noFill/>
          <a:ln>
            <a:noFill/>
          </a:ln>
        </p:spPr>
      </p:pic>
      <p:pic>
        <p:nvPicPr>
          <p:cNvPr id="397" name="Shape 397"/>
          <p:cNvPicPr preferRelativeResize="0"/>
          <p:nvPr/>
        </p:nvPicPr>
        <p:blipFill rotWithShape="1">
          <a:blip r:embed="rId4">
            <a:alphaModFix/>
          </a:blip>
          <a:srcRect b="0" l="0" r="0" t="0"/>
          <a:stretch/>
        </p:blipFill>
        <p:spPr>
          <a:xfrm>
            <a:off x="7282886" y="3291636"/>
            <a:ext cx="1470299" cy="1508700"/>
          </a:xfrm>
          <a:prstGeom prst="rect">
            <a:avLst/>
          </a:prstGeom>
          <a:noFill/>
          <a:ln>
            <a:noFill/>
          </a:ln>
        </p:spPr>
      </p:pic>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1" name="Shape 401"/>
        <p:cNvGrpSpPr/>
        <p:nvPr/>
      </p:nvGrpSpPr>
      <p:grpSpPr>
        <a:xfrm>
          <a:off x="0" y="0"/>
          <a:ext cx="0" cy="0"/>
          <a:chOff x="0" y="0"/>
          <a:chExt cx="0" cy="0"/>
        </a:xfrm>
      </p:grpSpPr>
      <p:sp>
        <p:nvSpPr>
          <p:cNvPr id="402" name="Shape 402"/>
          <p:cNvSpPr txBox="1"/>
          <p:nvPr>
            <p:ph type="title"/>
          </p:nvPr>
        </p:nvSpPr>
        <p:spPr>
          <a:xfrm>
            <a:off x="457200" y="205978"/>
            <a:ext cx="8229600" cy="857400"/>
          </a:xfrm>
          <a:prstGeom prst="rect">
            <a:avLst/>
          </a:prstGeom>
        </p:spPr>
        <p:txBody>
          <a:bodyPr anchorCtr="0" anchor="ctr" bIns="91425" lIns="91425" rIns="91425" tIns="91425">
            <a:noAutofit/>
          </a:bodyPr>
          <a:lstStyle/>
          <a:p>
            <a:pPr>
              <a:spcBef>
                <a:spcPts val="0"/>
              </a:spcBef>
              <a:buNone/>
            </a:pPr>
            <a:r>
              <a:rPr lang="en"/>
              <a:t>Coming to Terms with the Source</a:t>
            </a:r>
          </a:p>
        </p:txBody>
      </p:sp>
      <p:sp>
        <p:nvSpPr>
          <p:cNvPr id="403" name="Shape 403"/>
          <p:cNvSpPr txBox="1"/>
          <p:nvPr>
            <p:ph idx="1" type="body"/>
          </p:nvPr>
        </p:nvSpPr>
        <p:spPr>
          <a:xfrm>
            <a:off x="457200" y="963500"/>
            <a:ext cx="8229600" cy="3394500"/>
          </a:xfrm>
          <a:prstGeom prst="rect">
            <a:avLst/>
          </a:prstGeom>
        </p:spPr>
        <p:txBody>
          <a:bodyPr anchorCtr="0" anchor="t" bIns="91425" lIns="91425" rIns="91425" tIns="91425">
            <a:noAutofit/>
          </a:bodyPr>
          <a:lstStyle/>
          <a:p>
            <a:pPr indent="-228600" lvl="0" marL="457200" rtl="0">
              <a:spcBef>
                <a:spcPts val="0"/>
              </a:spcBef>
            </a:pPr>
            <a:r>
              <a:rPr lang="en"/>
              <a:t>Texts don’t just reveal meaning -- we must make the meaning.</a:t>
            </a:r>
          </a:p>
          <a:p>
            <a:pPr indent="-228600" lvl="0" marL="457200" rtl="0">
              <a:spcBef>
                <a:spcPts val="0"/>
              </a:spcBef>
            </a:pPr>
            <a:r>
              <a:rPr lang="en"/>
              <a:t>Be generous and fair.</a:t>
            </a:r>
          </a:p>
          <a:p>
            <a:pPr indent="-228600" lvl="0" marL="457200" rtl="0">
              <a:spcBef>
                <a:spcPts val="0"/>
              </a:spcBef>
            </a:pPr>
            <a:r>
              <a:rPr lang="en"/>
              <a:t>Ask “What is the writer trying to do in this text?”</a:t>
            </a:r>
          </a:p>
          <a:p>
            <a:pPr indent="-228600" lvl="0" marL="457200" rtl="0">
              <a:spcBef>
                <a:spcPts val="0"/>
              </a:spcBef>
            </a:pPr>
            <a:r>
              <a:rPr lang="en"/>
              <a:t>Think of this as translating text in your own words -- entering the conversation.</a:t>
            </a:r>
          </a:p>
          <a:p>
            <a:pPr>
              <a:spcBef>
                <a:spcPts val="0"/>
              </a:spcBef>
              <a:buNone/>
            </a:pPr>
            <a:r>
              <a:t/>
            </a:r>
            <a:endParaRP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7" name="Shape 407"/>
        <p:cNvGrpSpPr/>
        <p:nvPr/>
      </p:nvGrpSpPr>
      <p:grpSpPr>
        <a:xfrm>
          <a:off x="0" y="0"/>
          <a:ext cx="0" cy="0"/>
          <a:chOff x="0" y="0"/>
          <a:chExt cx="0" cy="0"/>
        </a:xfrm>
      </p:grpSpPr>
      <p:sp>
        <p:nvSpPr>
          <p:cNvPr id="408" name="Shape 408"/>
          <p:cNvSpPr txBox="1"/>
          <p:nvPr>
            <p:ph type="title"/>
          </p:nvPr>
        </p:nvSpPr>
        <p:spPr>
          <a:xfrm>
            <a:off x="2514600" y="233952"/>
            <a:ext cx="5990357"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Font typeface="Calibri"/>
              <a:buNone/>
            </a:pPr>
            <a:r>
              <a:t/>
            </a:r>
            <a:endParaRPr b="1" baseline="0" i="0" sz="4400" u="none" cap="none" strike="noStrike">
              <a:solidFill>
                <a:schemeClr val="dk1"/>
              </a:solidFill>
              <a:latin typeface="Calibri"/>
              <a:ea typeface="Calibri"/>
              <a:cs typeface="Calibri"/>
              <a:sym typeface="Calibri"/>
            </a:endParaRPr>
          </a:p>
        </p:txBody>
      </p:sp>
      <p:sp>
        <p:nvSpPr>
          <p:cNvPr id="409" name="Shape 409"/>
          <p:cNvSpPr txBox="1"/>
          <p:nvPr>
            <p:ph idx="1" type="body"/>
          </p:nvPr>
        </p:nvSpPr>
        <p:spPr>
          <a:xfrm>
            <a:off x="3276600" y="971550"/>
            <a:ext cx="5867400" cy="1315714"/>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chemeClr val="dk1"/>
              </a:buClr>
              <a:buSzPct val="25000"/>
              <a:buFont typeface="Calibri"/>
              <a:buNone/>
            </a:pPr>
            <a:r>
              <a:rPr b="0" baseline="0" i="0" lang="en" sz="4000" u="none" cap="none" strike="noStrike">
                <a:solidFill>
                  <a:schemeClr val="dk1"/>
                </a:solidFill>
                <a:latin typeface="Calibri"/>
                <a:ea typeface="Calibri"/>
                <a:cs typeface="Calibri"/>
                <a:sym typeface="Calibri"/>
              </a:rPr>
              <a:t>The </a:t>
            </a:r>
            <a:r>
              <a:rPr b="1" baseline="0" i="0" lang="en" sz="4000" u="none" cap="none" strike="noStrike">
                <a:solidFill>
                  <a:schemeClr val="dk1"/>
                </a:solidFill>
                <a:latin typeface="Calibri"/>
                <a:ea typeface="Calibri"/>
                <a:cs typeface="Calibri"/>
                <a:sym typeface="Calibri"/>
              </a:rPr>
              <a:t>vehicles</a:t>
            </a:r>
            <a:r>
              <a:rPr b="0" baseline="0" i="0" lang="en" sz="4000" u="none" cap="none" strike="noStrike">
                <a:solidFill>
                  <a:schemeClr val="dk1"/>
                </a:solidFill>
                <a:latin typeface="Calibri"/>
                <a:ea typeface="Calibri"/>
                <a:cs typeface="Calibri"/>
                <a:sym typeface="Calibri"/>
              </a:rPr>
              <a:t> are the ways </a:t>
            </a:r>
          </a:p>
          <a:p>
            <a:pPr indent="0" lvl="0" marL="0" marR="0" rtl="0" algn="l">
              <a:lnSpc>
                <a:spcPct val="90000"/>
              </a:lnSpc>
              <a:spcBef>
                <a:spcPts val="0"/>
              </a:spcBef>
              <a:buClr>
                <a:schemeClr val="dk1"/>
              </a:buClr>
              <a:buSzPct val="25000"/>
              <a:buFont typeface="Calibri"/>
              <a:buNone/>
            </a:pPr>
            <a:r>
              <a:rPr b="0" baseline="0" i="0" lang="en" sz="4000" u="none" cap="none" strike="noStrike">
                <a:solidFill>
                  <a:schemeClr val="dk1"/>
                </a:solidFill>
                <a:latin typeface="Calibri"/>
                <a:ea typeface="Calibri"/>
                <a:cs typeface="Calibri"/>
                <a:sym typeface="Calibri"/>
              </a:rPr>
              <a:t>to quote and use source material. </a:t>
            </a:r>
          </a:p>
        </p:txBody>
      </p:sp>
      <p:sp>
        <p:nvSpPr>
          <p:cNvPr id="410" name="Shape 410"/>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11" name="Shape 411"/>
          <p:cNvPicPr preferRelativeResize="0"/>
          <p:nvPr/>
        </p:nvPicPr>
        <p:blipFill rotWithShape="1">
          <a:blip r:embed="rId3">
            <a:alphaModFix/>
          </a:blip>
          <a:srcRect b="0" l="0" r="0" t="0"/>
          <a:stretch/>
        </p:blipFill>
        <p:spPr>
          <a:xfrm>
            <a:off x="500885" y="376996"/>
            <a:ext cx="1844387" cy="1844386"/>
          </a:xfrm>
          <a:prstGeom prst="rect">
            <a:avLst/>
          </a:prstGeom>
          <a:noFill/>
          <a:ln>
            <a:noFill/>
          </a:ln>
        </p:spPr>
      </p:pic>
      <p:pic>
        <p:nvPicPr>
          <p:cNvPr id="412" name="Shape 412"/>
          <p:cNvPicPr preferRelativeResize="0"/>
          <p:nvPr/>
        </p:nvPicPr>
        <p:blipFill rotWithShape="1">
          <a:blip r:embed="rId4">
            <a:alphaModFix/>
          </a:blip>
          <a:srcRect b="0" l="0" r="0" t="0"/>
          <a:stretch/>
        </p:blipFill>
        <p:spPr>
          <a:xfrm>
            <a:off x="922300" y="2526572"/>
            <a:ext cx="1469728" cy="1469729"/>
          </a:xfrm>
          <a:prstGeom prst="rect">
            <a:avLst/>
          </a:prstGeom>
          <a:noFill/>
          <a:ln cap="flat" cmpd="sng" w="120650">
            <a:solidFill>
              <a:schemeClr val="dk1"/>
            </a:solidFill>
            <a:prstDash val="solid"/>
            <a:round/>
            <a:headEnd len="med" w="med" type="none"/>
            <a:tailEnd len="med" w="med" type="none"/>
          </a:ln>
        </p:spPr>
      </p:pic>
      <p:pic>
        <p:nvPicPr>
          <p:cNvPr id="413" name="Shape 413"/>
          <p:cNvPicPr preferRelativeResize="0"/>
          <p:nvPr/>
        </p:nvPicPr>
        <p:blipFill rotWithShape="1">
          <a:blip r:embed="rId5">
            <a:alphaModFix/>
          </a:blip>
          <a:srcRect b="0" l="0" r="0" t="0"/>
          <a:stretch/>
        </p:blipFill>
        <p:spPr>
          <a:xfrm>
            <a:off x="3539835" y="3205572"/>
            <a:ext cx="2275696" cy="1231345"/>
          </a:xfrm>
          <a:prstGeom prst="rect">
            <a:avLst/>
          </a:prstGeom>
          <a:noFill/>
          <a:ln cap="flat" cmpd="sng" w="104775">
            <a:solidFill>
              <a:schemeClr val="dk1"/>
            </a:solidFill>
            <a:prstDash val="solid"/>
            <a:round/>
            <a:headEnd len="med" w="med" type="none"/>
            <a:tailEnd len="med" w="med" type="none"/>
          </a:ln>
        </p:spPr>
      </p:pic>
      <p:pic>
        <p:nvPicPr>
          <p:cNvPr id="414" name="Shape 414"/>
          <p:cNvPicPr preferRelativeResize="0"/>
          <p:nvPr/>
        </p:nvPicPr>
        <p:blipFill rotWithShape="1">
          <a:blip r:embed="rId6">
            <a:alphaModFix/>
          </a:blip>
          <a:srcRect b="0" l="0" r="0" t="0"/>
          <a:stretch/>
        </p:blipFill>
        <p:spPr>
          <a:xfrm>
            <a:off x="6495614" y="2847108"/>
            <a:ext cx="1514801" cy="1514801"/>
          </a:xfrm>
          <a:prstGeom prst="rect">
            <a:avLst/>
          </a:prstGeom>
          <a:noFill/>
          <a:ln cap="flat" cmpd="sng" w="107950">
            <a:solidFill>
              <a:schemeClr val="dk1"/>
            </a:solidFill>
            <a:prstDash val="solid"/>
            <a:round/>
            <a:headEnd len="med" w="med" type="none"/>
            <a:tailEnd len="med" w="med" type="none"/>
          </a:ln>
        </p:spPr>
      </p:pic>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18" name="Shape 418"/>
        <p:cNvGrpSpPr/>
        <p:nvPr/>
      </p:nvGrpSpPr>
      <p:grpSpPr>
        <a:xfrm>
          <a:off x="0" y="0"/>
          <a:ext cx="0" cy="0"/>
          <a:chOff x="0" y="0"/>
          <a:chExt cx="0" cy="0"/>
        </a:xfrm>
      </p:grpSpPr>
      <p:sp>
        <p:nvSpPr>
          <p:cNvPr id="419" name="Shape 419"/>
          <p:cNvSpPr txBox="1"/>
          <p:nvPr>
            <p:ph type="title"/>
          </p:nvPr>
        </p:nvSpPr>
        <p:spPr>
          <a:xfrm>
            <a:off x="628650" y="507795"/>
            <a:ext cx="7886698"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Forwarding Moves</a:t>
            </a:r>
          </a:p>
        </p:txBody>
      </p:sp>
      <p:sp>
        <p:nvSpPr>
          <p:cNvPr id="420" name="Shape 420"/>
          <p:cNvSpPr txBox="1"/>
          <p:nvPr>
            <p:ph idx="1" type="body"/>
          </p:nvPr>
        </p:nvSpPr>
        <p:spPr>
          <a:xfrm>
            <a:off x="628652" y="3657600"/>
            <a:ext cx="1885948" cy="360068"/>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Calibri"/>
              <a:buNone/>
            </a:pPr>
            <a:r>
              <a:rPr b="0" baseline="0" i="0" lang="en" sz="2800" u="none" cap="none" strike="noStrike">
                <a:solidFill>
                  <a:schemeClr val="dk1"/>
                </a:solidFill>
                <a:latin typeface="Calibri"/>
                <a:ea typeface="Calibri"/>
                <a:cs typeface="Calibri"/>
                <a:sym typeface="Calibri"/>
              </a:rPr>
              <a:t>Illustrating</a:t>
            </a:r>
          </a:p>
        </p:txBody>
      </p:sp>
      <p:sp>
        <p:nvSpPr>
          <p:cNvPr id="421" name="Shape 421"/>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22" name="Shape 422"/>
          <p:cNvPicPr preferRelativeResize="0"/>
          <p:nvPr/>
        </p:nvPicPr>
        <p:blipFill rotWithShape="1">
          <a:blip r:embed="rId3">
            <a:alphaModFix/>
          </a:blip>
          <a:srcRect b="0" l="0" r="0" t="0"/>
          <a:stretch/>
        </p:blipFill>
        <p:spPr>
          <a:xfrm>
            <a:off x="457200" y="1143000"/>
            <a:ext cx="2343150" cy="2400299"/>
          </a:xfrm>
          <a:prstGeom prst="rect">
            <a:avLst/>
          </a:prstGeom>
          <a:noFill/>
          <a:ln>
            <a:noFill/>
          </a:ln>
        </p:spPr>
      </p:pic>
      <p:pic>
        <p:nvPicPr>
          <p:cNvPr id="423" name="Shape 423"/>
          <p:cNvPicPr preferRelativeResize="0"/>
          <p:nvPr/>
        </p:nvPicPr>
        <p:blipFill rotWithShape="1">
          <a:blip r:embed="rId4">
            <a:alphaModFix/>
          </a:blip>
          <a:srcRect b="0" l="0" r="0" t="0"/>
          <a:stretch/>
        </p:blipFill>
        <p:spPr>
          <a:xfrm>
            <a:off x="3143250" y="1885950"/>
            <a:ext cx="2343150" cy="2269829"/>
          </a:xfrm>
          <a:prstGeom prst="rect">
            <a:avLst/>
          </a:prstGeom>
          <a:noFill/>
          <a:ln cap="flat" cmpd="sng" w="120650">
            <a:solidFill>
              <a:schemeClr val="dk1"/>
            </a:solidFill>
            <a:prstDash val="solid"/>
            <a:round/>
            <a:headEnd len="med" w="med" type="none"/>
            <a:tailEnd len="med" w="med" type="none"/>
          </a:ln>
        </p:spPr>
      </p:pic>
      <p:pic>
        <p:nvPicPr>
          <p:cNvPr id="424" name="Shape 424"/>
          <p:cNvPicPr preferRelativeResize="0"/>
          <p:nvPr/>
        </p:nvPicPr>
        <p:blipFill rotWithShape="1">
          <a:blip r:embed="rId5">
            <a:alphaModFix/>
          </a:blip>
          <a:srcRect b="0" l="0" r="0" t="0"/>
          <a:stretch/>
        </p:blipFill>
        <p:spPr>
          <a:xfrm>
            <a:off x="5943600" y="1257300"/>
            <a:ext cx="2057399" cy="2080536"/>
          </a:xfrm>
          <a:prstGeom prst="rect">
            <a:avLst/>
          </a:prstGeom>
          <a:noFill/>
          <a:ln cap="flat" cmpd="sng" w="104775">
            <a:solidFill>
              <a:schemeClr val="dk1"/>
            </a:solidFill>
            <a:prstDash val="solid"/>
            <a:round/>
            <a:headEnd len="med" w="med" type="none"/>
            <a:tailEnd len="med" w="med" type="none"/>
          </a:ln>
        </p:spPr>
      </p:pic>
      <p:sp>
        <p:nvSpPr>
          <p:cNvPr id="425" name="Shape 425"/>
          <p:cNvSpPr txBox="1"/>
          <p:nvPr/>
        </p:nvSpPr>
        <p:spPr>
          <a:xfrm>
            <a:off x="6432837" y="3543300"/>
            <a:ext cx="1764722" cy="360068"/>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Calibri"/>
              <a:buNone/>
            </a:pPr>
            <a:r>
              <a:rPr b="0" baseline="0" i="0" lang="en" sz="2800" u="none" cap="none" strike="noStrike">
                <a:solidFill>
                  <a:schemeClr val="dk1"/>
                </a:solidFill>
                <a:latin typeface="Calibri"/>
                <a:ea typeface="Calibri"/>
                <a:cs typeface="Calibri"/>
                <a:sym typeface="Calibri"/>
              </a:rPr>
              <a:t>Extending</a:t>
            </a:r>
          </a:p>
        </p:txBody>
      </p:sp>
      <p:sp>
        <p:nvSpPr>
          <p:cNvPr id="426" name="Shape 426"/>
          <p:cNvSpPr txBox="1"/>
          <p:nvPr/>
        </p:nvSpPr>
        <p:spPr>
          <a:xfrm>
            <a:off x="3028950" y="4400550"/>
            <a:ext cx="2533650" cy="747097"/>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SzPct val="25000"/>
              <a:buFont typeface="Calibri"/>
              <a:buNone/>
            </a:pPr>
            <a:r>
              <a:rPr b="0" baseline="0" i="0" lang="en" sz="2800" u="none" cap="none" strike="noStrike">
                <a:solidFill>
                  <a:schemeClr val="dk1"/>
                </a:solidFill>
                <a:latin typeface="Calibri"/>
                <a:ea typeface="Calibri"/>
                <a:cs typeface="Calibri"/>
                <a:sym typeface="Calibri"/>
              </a:rPr>
              <a:t>Authorizing</a:t>
            </a:r>
          </a:p>
          <a:p>
            <a:pPr indent="0" lvl="0" marL="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0" name="Shape 430"/>
        <p:cNvGrpSpPr/>
        <p:nvPr/>
      </p:nvGrpSpPr>
      <p:grpSpPr>
        <a:xfrm>
          <a:off x="0" y="0"/>
          <a:ext cx="0" cy="0"/>
          <a:chOff x="0" y="0"/>
          <a:chExt cx="0" cy="0"/>
        </a:xfrm>
      </p:grpSpPr>
      <p:sp>
        <p:nvSpPr>
          <p:cNvPr id="431" name="Shape 431"/>
          <p:cNvSpPr txBox="1"/>
          <p:nvPr>
            <p:ph type="title"/>
          </p:nvPr>
        </p:nvSpPr>
        <p:spPr>
          <a:xfrm>
            <a:off x="628650" y="507795"/>
            <a:ext cx="7886698"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Font typeface="Calibri"/>
              <a:buNone/>
            </a:pPr>
            <a:r>
              <a:t/>
            </a:r>
            <a:endParaRPr b="1" baseline="0" i="0" sz="4400" u="none" cap="none" strike="noStrike">
              <a:solidFill>
                <a:schemeClr val="dk1"/>
              </a:solidFill>
              <a:latin typeface="Calibri"/>
              <a:ea typeface="Calibri"/>
              <a:cs typeface="Calibri"/>
              <a:sym typeface="Calibri"/>
            </a:endParaRPr>
          </a:p>
        </p:txBody>
      </p:sp>
      <p:sp>
        <p:nvSpPr>
          <p:cNvPr id="432" name="Shape 432"/>
          <p:cNvSpPr txBox="1"/>
          <p:nvPr>
            <p:ph idx="1" type="body"/>
          </p:nvPr>
        </p:nvSpPr>
        <p:spPr>
          <a:xfrm>
            <a:off x="4400550" y="571500"/>
            <a:ext cx="4139752" cy="3607880"/>
          </a:xfrm>
          <a:prstGeom prst="rect">
            <a:avLst/>
          </a:prstGeom>
          <a:noFill/>
          <a:ln>
            <a:noFill/>
          </a:ln>
        </p:spPr>
        <p:txBody>
          <a:bodyPr anchorCtr="0" anchor="t" bIns="45700" lIns="91425" rIns="91425" tIns="45700">
            <a:noAutofit/>
          </a:bodyPr>
          <a:lstStyle/>
          <a:p>
            <a:pPr indent="0" lvl="0" marL="0" marR="0" rtl="0" algn="ctr">
              <a:spcBef>
                <a:spcPts val="0"/>
              </a:spcBef>
              <a:buClr>
                <a:schemeClr val="dk1"/>
              </a:buClr>
              <a:buSzPct val="25000"/>
              <a:buFont typeface="Arial"/>
              <a:buNone/>
            </a:pPr>
            <a:r>
              <a:rPr b="1" baseline="0" i="0" lang="en" sz="4400" u="none" cap="none" strike="noStrike">
                <a:solidFill>
                  <a:schemeClr val="dk1"/>
                </a:solidFill>
                <a:latin typeface="Calibri"/>
                <a:ea typeface="Calibri"/>
                <a:cs typeface="Calibri"/>
                <a:sym typeface="Calibri"/>
              </a:rPr>
              <a:t>Illustrating</a:t>
            </a:r>
          </a:p>
          <a:p>
            <a:pPr indent="0" lvl="0" marL="0" marR="0" rtl="0" algn="ctr">
              <a:spcBef>
                <a:spcPts val="0"/>
              </a:spcBef>
              <a:buClr>
                <a:schemeClr val="dk1"/>
              </a:buClr>
              <a:buFont typeface="Arial"/>
              <a:buNone/>
            </a:pPr>
            <a:r>
              <a:t/>
            </a:r>
            <a:endParaRPr b="0" baseline="0" i="0" sz="3600" u="none" cap="none" strike="noStrike">
              <a:solidFill>
                <a:schemeClr val="dk1"/>
              </a:solidFill>
              <a:latin typeface="Calibri"/>
              <a:ea typeface="Calibri"/>
              <a:cs typeface="Calibri"/>
              <a:sym typeface="Calibri"/>
            </a:endParaRPr>
          </a:p>
          <a:p>
            <a:pPr indent="-50800" lvl="0" marL="228600" marR="0" rtl="0" algn="l">
              <a:lnSpc>
                <a:spcPct val="90000"/>
              </a:lnSpc>
              <a:spcBef>
                <a:spcPts val="1000"/>
              </a:spcBef>
              <a:buClr>
                <a:schemeClr val="dk1"/>
              </a:buClr>
              <a:buSzPct val="25000"/>
              <a:buFont typeface="Arial"/>
              <a:buNone/>
            </a:pPr>
            <a:r>
              <a:rPr b="0" baseline="0" i="0" lang="en" sz="2800" u="none" cap="none" strike="noStrike">
                <a:solidFill>
                  <a:schemeClr val="dk1"/>
                </a:solidFill>
                <a:latin typeface="Calibri"/>
                <a:ea typeface="Calibri"/>
                <a:cs typeface="Calibri"/>
                <a:sym typeface="Calibri"/>
              </a:rPr>
              <a:t>The 18-wheeler carries lots of cargo, representing “material to think about: anecdotes, images, scenarios, data.” (Harris)</a:t>
            </a:r>
          </a:p>
          <a:p>
            <a:pPr indent="-50800" lvl="0" marL="22860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pic>
        <p:nvPicPr>
          <p:cNvPr id="433" name="Shape 433"/>
          <p:cNvPicPr preferRelativeResize="0"/>
          <p:nvPr/>
        </p:nvPicPr>
        <p:blipFill rotWithShape="1">
          <a:blip r:embed="rId3">
            <a:alphaModFix/>
          </a:blip>
          <a:srcRect b="0" l="0" r="0" t="0"/>
          <a:stretch/>
        </p:blipFill>
        <p:spPr>
          <a:xfrm>
            <a:off x="628650" y="1101143"/>
            <a:ext cx="3418902" cy="3418902"/>
          </a:xfrm>
          <a:prstGeom prst="rect">
            <a:avLst/>
          </a:prstGeom>
          <a:noFill/>
          <a:ln>
            <a:noFill/>
          </a:ln>
        </p:spPr>
      </p:pic>
      <p:sp>
        <p:nvSpPr>
          <p:cNvPr id="434" name="Shape 434"/>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38" name="Shape 438"/>
        <p:cNvGrpSpPr/>
        <p:nvPr/>
      </p:nvGrpSpPr>
      <p:grpSpPr>
        <a:xfrm>
          <a:off x="0" y="0"/>
          <a:ext cx="0" cy="0"/>
          <a:chOff x="0" y="0"/>
          <a:chExt cx="0" cy="0"/>
        </a:xfrm>
      </p:grpSpPr>
      <p:sp>
        <p:nvSpPr>
          <p:cNvPr id="439" name="Shape 439"/>
          <p:cNvSpPr txBox="1"/>
          <p:nvPr>
            <p:ph type="title"/>
          </p:nvPr>
        </p:nvSpPr>
        <p:spPr>
          <a:xfrm>
            <a:off x="685800" y="457200"/>
            <a:ext cx="8011096"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What Illustrating Looks Like</a:t>
            </a:r>
          </a:p>
        </p:txBody>
      </p:sp>
      <p:sp>
        <p:nvSpPr>
          <p:cNvPr id="440" name="Shape 440"/>
          <p:cNvSpPr txBox="1"/>
          <p:nvPr>
            <p:ph idx="1" type="body"/>
          </p:nvPr>
        </p:nvSpPr>
        <p:spPr>
          <a:xfrm>
            <a:off x="2971800" y="1143000"/>
            <a:ext cx="5979673" cy="4225164"/>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Language that captures what an author is saying/doing, </a:t>
            </a:r>
          </a:p>
          <a:p>
            <a:pPr indent="457200" lvl="4" marL="13716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argues that</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claims that </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acknowledges that</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emphasizes that </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tells the story of </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reports that </a:t>
            </a:r>
          </a:p>
          <a:p>
            <a:pPr indent="0" lvl="4" marL="1828800" marR="0" rtl="0" algn="l">
              <a:lnSpc>
                <a:spcPct val="75000"/>
              </a:lnSpc>
              <a:spcBef>
                <a:spcPts val="100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X believes that</a:t>
            </a:r>
          </a:p>
          <a:p>
            <a:pPr indent="0" lvl="0" marL="0" marR="0" rtl="0" algn="r">
              <a:lnSpc>
                <a:spcPct val="75000"/>
              </a:lnSpc>
              <a:spcBef>
                <a:spcPts val="400"/>
              </a:spcBef>
              <a:buClr>
                <a:schemeClr val="dk1"/>
              </a:buClr>
              <a:buSzPct val="25000"/>
              <a:buFont typeface="Arial"/>
              <a:buNone/>
            </a:pPr>
            <a:r>
              <a:rPr b="0" baseline="0" i="0" lang="en" sz="1800" u="none" cap="none" strike="noStrike">
                <a:solidFill>
                  <a:schemeClr val="dk1"/>
                </a:solidFill>
                <a:latin typeface="Calibri"/>
                <a:ea typeface="Calibri"/>
                <a:cs typeface="Calibri"/>
                <a:sym typeface="Calibri"/>
              </a:rPr>
              <a:t>- Graff and Birkenstein’s </a:t>
            </a:r>
            <a:r>
              <a:rPr b="0" baseline="0" i="1" lang="en" sz="1800" u="none" cap="none" strike="noStrike">
                <a:solidFill>
                  <a:schemeClr val="dk1"/>
                </a:solidFill>
                <a:latin typeface="Calibri"/>
                <a:ea typeface="Calibri"/>
                <a:cs typeface="Calibri"/>
                <a:sym typeface="Calibri"/>
              </a:rPr>
              <a:t>They Say I Say</a:t>
            </a:r>
            <a:r>
              <a:rPr b="0" baseline="0" i="0" lang="en" sz="1800" u="none" cap="none" strike="noStrike">
                <a:solidFill>
                  <a:schemeClr val="dk1"/>
                </a:solidFill>
                <a:latin typeface="Calibri"/>
                <a:ea typeface="Calibri"/>
                <a:cs typeface="Calibri"/>
                <a:sym typeface="Calibri"/>
              </a:rPr>
              <a:t>:</a:t>
            </a:r>
          </a:p>
          <a:p>
            <a:pPr indent="0" lvl="0" marL="0" marR="0" rtl="0" algn="l">
              <a:lnSpc>
                <a:spcPct val="75000"/>
              </a:lnSpc>
              <a:spcBef>
                <a:spcPts val="100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a:p>
            <a:pPr indent="0" lvl="0" marL="0" marR="0" rtl="0" algn="l">
              <a:lnSpc>
                <a:spcPct val="75000"/>
              </a:lnSpc>
              <a:spcBef>
                <a:spcPts val="100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p:txBody>
      </p:sp>
      <p:sp>
        <p:nvSpPr>
          <p:cNvPr id="441" name="Shape 441"/>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42" name="Shape 442"/>
          <p:cNvPicPr preferRelativeResize="0"/>
          <p:nvPr/>
        </p:nvPicPr>
        <p:blipFill rotWithShape="1">
          <a:blip r:embed="rId3">
            <a:alphaModFix/>
          </a:blip>
          <a:srcRect b="0" l="0" r="0" t="0"/>
          <a:stretch/>
        </p:blipFill>
        <p:spPr>
          <a:xfrm>
            <a:off x="571500" y="1143000"/>
            <a:ext cx="2514599" cy="3135891"/>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0" name="Shape 80"/>
        <p:cNvGrpSpPr/>
        <p:nvPr/>
      </p:nvGrpSpPr>
      <p:grpSpPr>
        <a:xfrm>
          <a:off x="0" y="0"/>
          <a:ext cx="0" cy="0"/>
          <a:chOff x="0" y="0"/>
          <a:chExt cx="0" cy="0"/>
        </a:xfrm>
      </p:grpSpPr>
      <p:sp>
        <p:nvSpPr>
          <p:cNvPr id="81" name="Shape 81"/>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Over-Arching Goal</a:t>
            </a:r>
          </a:p>
        </p:txBody>
      </p:sp>
      <p:sp>
        <p:nvSpPr>
          <p:cNvPr id="82" name="Shape 82"/>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rPr lang="en"/>
              <a:t>By the end of the 2015-2016 school year, participating Monett teachers will embed into existing curriculum multiple tools, strategies, and protocols for teaching college-ready writing to students at all grade levels.  </a:t>
            </a:r>
          </a:p>
        </p:txBody>
      </p:sp>
      <p:pic>
        <p:nvPicPr>
          <p:cNvPr id="83" name="Shape 83"/>
          <p:cNvPicPr preferRelativeResize="0"/>
          <p:nvPr/>
        </p:nvPicPr>
        <p:blipFill rotWithShape="1">
          <a:blip r:embed="rId3">
            <a:alphaModFix/>
          </a:blip>
          <a:srcRect b="0" l="0" r="0" t="0"/>
          <a:stretch/>
        </p:blipFill>
        <p:spPr>
          <a:xfrm>
            <a:off x="6962725" y="2427600"/>
            <a:ext cx="1292100" cy="1292100"/>
          </a:xfrm>
          <a:prstGeom prst="rect">
            <a:avLst/>
          </a:prstGeom>
          <a:noFill/>
          <a:ln>
            <a:noFill/>
          </a:ln>
        </p:spPr>
      </p:pic>
      <p:sp>
        <p:nvSpPr>
          <p:cNvPr id="84" name="Shape 84"/>
          <p:cNvSpPr txBox="1"/>
          <p:nvPr/>
        </p:nvSpPr>
        <p:spPr>
          <a:xfrm>
            <a:off x="2096650" y="4852350"/>
            <a:ext cx="5005799" cy="291000"/>
          </a:xfrm>
          <a:prstGeom prst="rect">
            <a:avLst/>
          </a:prstGeom>
          <a:noFill/>
          <a:ln>
            <a:noFill/>
          </a:ln>
        </p:spPr>
        <p:txBody>
          <a:bodyPr anchorCtr="0" anchor="t" bIns="91425" lIns="91425" rIns="91425" tIns="91425">
            <a:noAutofit/>
          </a:bodyPr>
          <a:lstStyle/>
          <a:p>
            <a:pPr rtl="0" algn="ctr">
              <a:spcBef>
                <a:spcPts val="0"/>
              </a:spcBef>
              <a:buNone/>
            </a:pPr>
            <a:r>
              <a:rPr lang="en" sz="900"/>
              <a:t>Ozark Writing Project for NWP CRWP funded by the Dept. of Education</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46" name="Shape 446"/>
        <p:cNvGrpSpPr/>
        <p:nvPr/>
      </p:nvGrpSpPr>
      <p:grpSpPr>
        <a:xfrm>
          <a:off x="0" y="0"/>
          <a:ext cx="0" cy="0"/>
          <a:chOff x="0" y="0"/>
          <a:chExt cx="0" cy="0"/>
        </a:xfrm>
      </p:grpSpPr>
      <p:sp>
        <p:nvSpPr>
          <p:cNvPr id="447" name="Shape 447"/>
          <p:cNvSpPr txBox="1"/>
          <p:nvPr>
            <p:ph type="title"/>
          </p:nvPr>
        </p:nvSpPr>
        <p:spPr>
          <a:xfrm>
            <a:off x="685800" y="457200"/>
            <a:ext cx="8011096"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An Example of Illustrating</a:t>
            </a:r>
          </a:p>
        </p:txBody>
      </p:sp>
      <p:sp>
        <p:nvSpPr>
          <p:cNvPr id="448" name="Shape 448"/>
          <p:cNvSpPr txBox="1"/>
          <p:nvPr>
            <p:ph idx="1" type="body"/>
          </p:nvPr>
        </p:nvSpPr>
        <p:spPr>
          <a:xfrm>
            <a:off x="2971800" y="1143000"/>
            <a:ext cx="5979673" cy="245324"/>
          </a:xfrm>
          <a:prstGeom prst="rect">
            <a:avLst/>
          </a:prstGeom>
          <a:noFill/>
          <a:ln>
            <a:noFill/>
          </a:ln>
        </p:spPr>
        <p:txBody>
          <a:bodyPr anchorCtr="0" anchor="t" bIns="45700" lIns="91425" rIns="91425" tIns="45700">
            <a:noAutofit/>
          </a:bodyPr>
          <a:lstStyle/>
          <a:p>
            <a:pPr indent="0" lvl="0" marL="0" marR="0" rtl="0" algn="l">
              <a:lnSpc>
                <a:spcPct val="75000"/>
              </a:lnSpc>
              <a:spcBef>
                <a:spcPts val="0"/>
              </a:spcBef>
              <a:buClr>
                <a:schemeClr val="dk1"/>
              </a:buClr>
              <a:buFont typeface="Calibri"/>
              <a:buNone/>
            </a:pPr>
            <a:r>
              <a:t/>
            </a:r>
            <a:endParaRPr b="0" baseline="0" i="0" sz="1950" u="none" cap="none" strike="noStrike">
              <a:solidFill>
                <a:schemeClr val="dk1"/>
              </a:solidFill>
              <a:latin typeface="Calibri"/>
              <a:ea typeface="Calibri"/>
              <a:cs typeface="Calibri"/>
              <a:sym typeface="Calibri"/>
            </a:endParaRPr>
          </a:p>
        </p:txBody>
      </p:sp>
      <p:sp>
        <p:nvSpPr>
          <p:cNvPr id="449" name="Shape 449"/>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50" name="Shape 450"/>
          <p:cNvPicPr preferRelativeResize="0"/>
          <p:nvPr/>
        </p:nvPicPr>
        <p:blipFill rotWithShape="1">
          <a:blip r:embed="rId3">
            <a:alphaModFix/>
          </a:blip>
          <a:srcRect b="0" l="0" r="0" t="0"/>
          <a:stretch/>
        </p:blipFill>
        <p:spPr>
          <a:xfrm>
            <a:off x="685800" y="1143000"/>
            <a:ext cx="2514599" cy="3135891"/>
          </a:xfrm>
          <a:prstGeom prst="rect">
            <a:avLst/>
          </a:prstGeom>
          <a:noFill/>
          <a:ln>
            <a:noFill/>
          </a:ln>
        </p:spPr>
      </p:pic>
      <p:sp>
        <p:nvSpPr>
          <p:cNvPr id="451" name="Shape 451"/>
          <p:cNvSpPr/>
          <p:nvPr/>
        </p:nvSpPr>
        <p:spPr>
          <a:xfrm>
            <a:off x="3505200" y="1771650"/>
            <a:ext cx="4572000" cy="1731242"/>
          </a:xfrm>
          <a:prstGeom prst="rect">
            <a:avLst/>
          </a:prstGeom>
          <a:noFill/>
          <a:ln>
            <a:noFill/>
          </a:ln>
        </p:spPr>
        <p:txBody>
          <a:bodyPr anchorCtr="0" anchor="t" bIns="45700" lIns="91425" rIns="91425" tIns="45700">
            <a:noAutofit/>
          </a:bodyPr>
          <a:lstStyle/>
          <a:p>
            <a:pPr indent="-6033" lvl="0" marL="145733" marR="0" rtl="0" algn="l">
              <a:spcBef>
                <a:spcPts val="0"/>
              </a:spcBef>
              <a:buClr>
                <a:srgbClr val="4F6128"/>
              </a:buClr>
              <a:buSzPct val="25000"/>
              <a:buFont typeface="Calibri"/>
              <a:buNone/>
            </a:pPr>
            <a:r>
              <a:rPr b="0" baseline="0" i="0" lang="en" sz="1800" u="none" cap="none" strike="noStrike">
                <a:solidFill>
                  <a:srgbClr val="4F6128"/>
                </a:solidFill>
                <a:latin typeface="Calibri"/>
                <a:ea typeface="Calibri"/>
                <a:cs typeface="Calibri"/>
                <a:sym typeface="Calibri"/>
              </a:rPr>
              <a:t>from “The Early Bird Gets the Bad Grade” by Nancy Kalish:</a:t>
            </a:r>
          </a:p>
          <a:p>
            <a:pPr indent="-6033" lvl="0" marL="145733" marR="0" rtl="0" algn="l">
              <a:spcBef>
                <a:spcPts val="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a:p>
            <a:pPr indent="-6033" lvl="0" marL="145733" marR="0" rtl="0" algn="l">
              <a:spcBef>
                <a:spcPts val="0"/>
              </a:spcBef>
              <a:buClr>
                <a:schemeClr val="dk1"/>
              </a:buClr>
              <a:buSzPct val="25000"/>
              <a:buFont typeface="Calibri"/>
              <a:buNone/>
            </a:pPr>
            <a:r>
              <a:rPr lang="en" sz="1800">
                <a:solidFill>
                  <a:schemeClr val="dk1"/>
                </a:solidFill>
                <a:latin typeface="Calibri"/>
                <a:ea typeface="Calibri"/>
                <a:cs typeface="Calibri"/>
                <a:sym typeface="Calibri"/>
              </a:rPr>
              <a:t>Nancy Kalish reports, </a:t>
            </a:r>
            <a:r>
              <a:rPr b="0" baseline="0" i="0" lang="en" sz="1800" u="none" cap="none" strike="noStrike">
                <a:solidFill>
                  <a:schemeClr val="dk1"/>
                </a:solidFill>
                <a:latin typeface="Calibri"/>
                <a:ea typeface="Calibri"/>
                <a:cs typeface="Calibri"/>
                <a:sym typeface="Calibri"/>
              </a:rPr>
              <a:t>“When high schools in Fayette County in Kentucky delayed their start times to 8:30 a.m., the number of teenagers involved in car crashes dropped, even as they rose in the state.”</a:t>
            </a: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5" name="Shape 455"/>
        <p:cNvGrpSpPr/>
        <p:nvPr/>
      </p:nvGrpSpPr>
      <p:grpSpPr>
        <a:xfrm>
          <a:off x="0" y="0"/>
          <a:ext cx="0" cy="0"/>
          <a:chOff x="0" y="0"/>
          <a:chExt cx="0" cy="0"/>
        </a:xfrm>
      </p:grpSpPr>
      <p:sp>
        <p:nvSpPr>
          <p:cNvPr id="456" name="Shape 456"/>
          <p:cNvSpPr txBox="1"/>
          <p:nvPr>
            <p:ph type="title"/>
          </p:nvPr>
        </p:nvSpPr>
        <p:spPr>
          <a:xfrm>
            <a:off x="3771900" y="285750"/>
            <a:ext cx="4410645"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Let’s Practice</a:t>
            </a:r>
          </a:p>
        </p:txBody>
      </p:sp>
      <p:sp>
        <p:nvSpPr>
          <p:cNvPr id="457" name="Shape 457"/>
          <p:cNvSpPr txBox="1"/>
          <p:nvPr>
            <p:ph idx="1" type="body"/>
          </p:nvPr>
        </p:nvSpPr>
        <p:spPr>
          <a:xfrm>
            <a:off x="-1428750" y="2520697"/>
            <a:ext cx="6172199" cy="2622803"/>
          </a:xfrm>
          <a:prstGeom prst="rect">
            <a:avLst/>
          </a:prstGeom>
          <a:noFill/>
          <a:ln>
            <a:noFill/>
          </a:ln>
        </p:spPr>
        <p:txBody>
          <a:bodyPr anchorCtr="0" anchor="t" bIns="45700" lIns="91425" rIns="91425" tIns="45700">
            <a:noAutofit/>
          </a:bodyPr>
          <a:lstStyle/>
          <a:p>
            <a:pPr indent="0" lvl="6" marL="2743200" marR="0" rtl="0" algn="l">
              <a:lnSpc>
                <a:spcPct val="75000"/>
              </a:lnSpc>
              <a:spcBef>
                <a:spcPts val="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argues that</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claims that </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acknowledges that</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emphasizes that </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tells the story of </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reports that </a:t>
            </a:r>
          </a:p>
          <a:p>
            <a:pPr indent="0" lvl="6" marL="2743200" marR="0" rtl="0" algn="l">
              <a:lnSpc>
                <a:spcPct val="75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X believes that</a:t>
            </a:r>
          </a:p>
          <a:p>
            <a:pPr indent="0" lvl="0" marL="0" marR="0" rtl="0" algn="ctr">
              <a:lnSpc>
                <a:spcPct val="75000"/>
              </a:lnSpc>
              <a:spcBef>
                <a:spcPts val="320"/>
              </a:spcBef>
              <a:buClr>
                <a:schemeClr val="dk1"/>
              </a:buClr>
              <a:buSzPct val="25000"/>
              <a:buFont typeface="Arial"/>
              <a:buNone/>
            </a:pPr>
            <a:r>
              <a:rPr b="0" baseline="0" i="0" lang="en" sz="1600" u="none" cap="none" strike="noStrike">
                <a:solidFill>
                  <a:schemeClr val="dk1"/>
                </a:solidFill>
                <a:latin typeface="Calibri"/>
                <a:ea typeface="Calibri"/>
                <a:cs typeface="Calibri"/>
                <a:sym typeface="Calibri"/>
              </a:rPr>
              <a:t>	           - Graff and Birkenstein’s </a:t>
            </a:r>
            <a:r>
              <a:rPr b="0" baseline="0" i="1" lang="en" sz="1600" u="none" cap="none" strike="noStrike">
                <a:solidFill>
                  <a:schemeClr val="dk1"/>
                </a:solidFill>
                <a:latin typeface="Calibri"/>
                <a:ea typeface="Calibri"/>
                <a:cs typeface="Calibri"/>
                <a:sym typeface="Calibri"/>
              </a:rPr>
              <a:t>They Say I Say</a:t>
            </a:r>
            <a:r>
              <a:rPr b="0" baseline="0" i="0" lang="en" sz="1600" u="none" cap="none" strike="noStrike">
                <a:solidFill>
                  <a:schemeClr val="dk1"/>
                </a:solidFill>
                <a:latin typeface="Calibri"/>
                <a:ea typeface="Calibri"/>
                <a:cs typeface="Calibri"/>
                <a:sym typeface="Calibri"/>
              </a:rPr>
              <a:t>:</a:t>
            </a:r>
          </a:p>
          <a:p>
            <a:pPr indent="0" lvl="0" marL="0" marR="0" rtl="0" algn="l">
              <a:lnSpc>
                <a:spcPct val="75000"/>
              </a:lnSpc>
              <a:spcBef>
                <a:spcPts val="1000"/>
              </a:spcBef>
              <a:buClr>
                <a:schemeClr val="dk1"/>
              </a:buClr>
              <a:buFont typeface="Calibri"/>
              <a:buNone/>
            </a:pPr>
            <a:r>
              <a:t/>
            </a:r>
            <a:endParaRPr b="0" baseline="0" i="0" sz="1950" u="none" cap="none" strike="noStrike">
              <a:solidFill>
                <a:schemeClr val="dk1"/>
              </a:solidFill>
              <a:latin typeface="Calibri"/>
              <a:ea typeface="Calibri"/>
              <a:cs typeface="Calibri"/>
              <a:sym typeface="Calibri"/>
            </a:endParaRPr>
          </a:p>
          <a:p>
            <a:pPr indent="0" lvl="0" marL="0" marR="0" rtl="0" algn="l">
              <a:lnSpc>
                <a:spcPct val="75000"/>
              </a:lnSpc>
              <a:spcBef>
                <a:spcPts val="1000"/>
              </a:spcBef>
              <a:buClr>
                <a:schemeClr val="dk1"/>
              </a:buClr>
              <a:buFont typeface="Calibri"/>
              <a:buNone/>
            </a:pPr>
            <a:r>
              <a:t/>
            </a:r>
            <a:endParaRPr b="0" baseline="0" i="0" sz="1950" u="none" cap="none" strike="noStrike">
              <a:solidFill>
                <a:schemeClr val="dk1"/>
              </a:solidFill>
              <a:latin typeface="Calibri"/>
              <a:ea typeface="Calibri"/>
              <a:cs typeface="Calibri"/>
              <a:sym typeface="Calibri"/>
            </a:endParaRPr>
          </a:p>
        </p:txBody>
      </p:sp>
      <p:sp>
        <p:nvSpPr>
          <p:cNvPr id="458" name="Shape 458"/>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59" name="Shape 459"/>
          <p:cNvPicPr preferRelativeResize="0"/>
          <p:nvPr/>
        </p:nvPicPr>
        <p:blipFill rotWithShape="1">
          <a:blip r:embed="rId3">
            <a:alphaModFix/>
          </a:blip>
          <a:srcRect b="0" l="0" r="0" t="0"/>
          <a:stretch/>
        </p:blipFill>
        <p:spPr>
          <a:xfrm>
            <a:off x="514350" y="171450"/>
            <a:ext cx="2400300" cy="2171700"/>
          </a:xfrm>
          <a:prstGeom prst="rect">
            <a:avLst/>
          </a:prstGeom>
          <a:noFill/>
          <a:ln>
            <a:noFill/>
          </a:ln>
        </p:spPr>
      </p:pic>
      <p:sp>
        <p:nvSpPr>
          <p:cNvPr id="460" name="Shape 460"/>
          <p:cNvSpPr txBox="1"/>
          <p:nvPr/>
        </p:nvSpPr>
        <p:spPr>
          <a:xfrm>
            <a:off x="3657600" y="971550"/>
            <a:ext cx="5143499" cy="3393236"/>
          </a:xfrm>
          <a:prstGeom prst="rect">
            <a:avLst/>
          </a:prstGeom>
          <a:noFill/>
          <a:ln>
            <a:noFill/>
          </a:ln>
        </p:spPr>
        <p:txBody>
          <a:bodyPr anchorCtr="0" anchor="t" bIns="45700" lIns="91425" rIns="91425" tIns="45700">
            <a:noAutofit/>
          </a:bodyPr>
          <a:lstStyle/>
          <a:p>
            <a:pPr indent="-304800" lvl="0" marL="342900" marR="0" rtl="0" algn="l">
              <a:spcBef>
                <a:spcPts val="0"/>
              </a:spcBef>
              <a:buClr>
                <a:schemeClr val="dk1"/>
              </a:buClr>
              <a:buSzPct val="100000"/>
              <a:buFont typeface="Noto Symbol"/>
              <a:buChar char="➢"/>
            </a:pPr>
            <a:r>
              <a:rPr b="0" baseline="0" i="0" lang="en" sz="1800" u="none" cap="none" strike="noStrike">
                <a:solidFill>
                  <a:schemeClr val="dk1"/>
                </a:solidFill>
                <a:latin typeface="Calibri"/>
                <a:ea typeface="Calibri"/>
                <a:cs typeface="Calibri"/>
                <a:sym typeface="Calibri"/>
              </a:rPr>
              <a:t>Use one of the articles from your first mini-unit.</a:t>
            </a:r>
          </a:p>
          <a:p>
            <a:pPr indent="-342900" lvl="0" marL="34290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304800" lvl="0" marL="342900" marR="0" rtl="0" algn="l">
              <a:spcBef>
                <a:spcPts val="0"/>
              </a:spcBef>
              <a:buClr>
                <a:schemeClr val="dk1"/>
              </a:buClr>
              <a:buSzPct val="100000"/>
              <a:buFont typeface="Noto Symbol"/>
              <a:buChar char="➢"/>
            </a:pPr>
            <a:r>
              <a:rPr b="0" baseline="0" i="0" lang="en" sz="1800" u="none" cap="none" strike="noStrike">
                <a:solidFill>
                  <a:schemeClr val="dk1"/>
                </a:solidFill>
                <a:latin typeface="Calibri"/>
                <a:ea typeface="Calibri"/>
                <a:cs typeface="Calibri"/>
                <a:sym typeface="Calibri"/>
              </a:rPr>
              <a:t>Glance through the article and highlight a sentence or phrase that captures what  the author is saying.</a:t>
            </a:r>
          </a:p>
          <a:p>
            <a:pPr indent="-342900" lvl="0" marL="34290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304800" lvl="0" marL="342900" marR="0" rtl="0" algn="l">
              <a:spcBef>
                <a:spcPts val="0"/>
              </a:spcBef>
              <a:buClr>
                <a:schemeClr val="dk1"/>
              </a:buClr>
              <a:buSzPct val="100000"/>
              <a:buFont typeface="Noto Symbol"/>
              <a:buChar char="➢"/>
            </a:pPr>
            <a:r>
              <a:rPr b="0" baseline="0" i="0" lang="en" sz="1800" u="none" cap="none" strike="noStrike">
                <a:solidFill>
                  <a:schemeClr val="dk1"/>
                </a:solidFill>
                <a:latin typeface="Calibri"/>
                <a:ea typeface="Calibri"/>
                <a:cs typeface="Calibri"/>
                <a:sym typeface="Calibri"/>
              </a:rPr>
              <a:t>Use one of the sentence starters from the left and write a sentence of illustration.</a:t>
            </a:r>
          </a:p>
          <a:p>
            <a:pPr indent="-342900" lvl="0" marL="342900" marR="0" rtl="0" algn="l">
              <a:spcBef>
                <a:spcPts val="0"/>
              </a:spcBef>
              <a:buNone/>
            </a:pPr>
            <a:r>
              <a:t/>
            </a:r>
            <a:endParaRPr b="0" baseline="0" i="0" sz="1800" u="none" cap="none" strike="noStrike">
              <a:solidFill>
                <a:schemeClr val="dk1"/>
              </a:solidFill>
              <a:latin typeface="Calibri"/>
              <a:ea typeface="Calibri"/>
              <a:cs typeface="Calibri"/>
              <a:sym typeface="Calibri"/>
            </a:endParaRPr>
          </a:p>
          <a:p>
            <a:pPr indent="-304800" lvl="0" marL="342900" marR="0" rtl="0" algn="l">
              <a:spcBef>
                <a:spcPts val="0"/>
              </a:spcBef>
              <a:buClr>
                <a:schemeClr val="dk1"/>
              </a:buClr>
              <a:buSzPct val="100000"/>
              <a:buFont typeface="Noto Symbol"/>
              <a:buChar char="➢"/>
            </a:pPr>
            <a:r>
              <a:rPr b="0" baseline="0" i="0" lang="en" sz="1800" u="none" cap="none" strike="noStrike">
                <a:solidFill>
                  <a:schemeClr val="dk1"/>
                </a:solidFill>
                <a:latin typeface="Calibri"/>
                <a:ea typeface="Calibri"/>
                <a:cs typeface="Calibri"/>
                <a:sym typeface="Calibri"/>
              </a:rPr>
              <a:t>Share sentence with a partner.</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4" name="Shape 464"/>
        <p:cNvGrpSpPr/>
        <p:nvPr/>
      </p:nvGrpSpPr>
      <p:grpSpPr>
        <a:xfrm>
          <a:off x="0" y="0"/>
          <a:ext cx="0" cy="0"/>
          <a:chOff x="0" y="0"/>
          <a:chExt cx="0" cy="0"/>
        </a:xfrm>
      </p:grpSpPr>
      <p:sp>
        <p:nvSpPr>
          <p:cNvPr id="465" name="Shape 465"/>
          <p:cNvSpPr txBox="1"/>
          <p:nvPr>
            <p:ph type="title"/>
          </p:nvPr>
        </p:nvSpPr>
        <p:spPr>
          <a:xfrm>
            <a:off x="426027" y="507795"/>
            <a:ext cx="8089322" cy="526267"/>
          </a:xfrm>
          <a:prstGeom prst="rect">
            <a:avLst/>
          </a:prstGeom>
          <a:noFill/>
          <a:ln>
            <a:noFill/>
          </a:ln>
        </p:spPr>
        <p:txBody>
          <a:bodyPr anchorCtr="0" anchor="ctr" bIns="45700" lIns="91425" rIns="91425" tIns="45700">
            <a:noAutofit/>
          </a:bodyPr>
          <a:lstStyle/>
          <a:p>
            <a:pPr indent="0" lvl="0" marL="0" marR="0" rtl="0" algn="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Authorizing</a:t>
            </a:r>
          </a:p>
        </p:txBody>
      </p:sp>
      <p:pic>
        <p:nvPicPr>
          <p:cNvPr id="466" name="Shape 466"/>
          <p:cNvPicPr preferRelativeResize="0"/>
          <p:nvPr>
            <p:ph idx="1" type="body"/>
          </p:nvPr>
        </p:nvPicPr>
        <p:blipFill rotWithShape="1">
          <a:blip r:embed="rId3">
            <a:alphaModFix/>
          </a:blip>
          <a:srcRect b="0" l="0" r="0" t="0"/>
          <a:stretch/>
        </p:blipFill>
        <p:spPr>
          <a:xfrm>
            <a:off x="584343" y="1359559"/>
            <a:ext cx="3263503" cy="3263503"/>
          </a:xfrm>
          <a:prstGeom prst="rect">
            <a:avLst/>
          </a:prstGeom>
          <a:noFill/>
          <a:ln cap="flat" cmpd="sng" w="120650">
            <a:solidFill>
              <a:schemeClr val="dk1"/>
            </a:solidFill>
            <a:prstDash val="solid"/>
            <a:round/>
            <a:headEnd len="med" w="med" type="none"/>
            <a:tailEnd len="med" w="med" type="none"/>
          </a:ln>
        </p:spPr>
      </p:pic>
      <p:sp>
        <p:nvSpPr>
          <p:cNvPr id="467" name="Shape 467"/>
          <p:cNvSpPr txBox="1"/>
          <p:nvPr/>
        </p:nvSpPr>
        <p:spPr>
          <a:xfrm>
            <a:off x="5185062" y="1359559"/>
            <a:ext cx="3716652" cy="3086968"/>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Font typeface="Calibri"/>
              <a:buNone/>
            </a:pPr>
            <a:r>
              <a:t/>
            </a:r>
            <a:endParaRPr b="0" baseline="0" i="0" sz="3600" u="none" cap="none" strike="noStrike">
              <a:solidFill>
                <a:schemeClr val="dk1"/>
              </a:solidFill>
              <a:latin typeface="Calibri"/>
              <a:ea typeface="Calibri"/>
              <a:cs typeface="Calibri"/>
              <a:sym typeface="Calibri"/>
            </a:endParaRPr>
          </a:p>
          <a:p>
            <a:pPr indent="0" lvl="0" marL="0" marR="0" rtl="0" algn="l">
              <a:lnSpc>
                <a:spcPct val="90000"/>
              </a:lnSpc>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Quote an expert or </a:t>
            </a:r>
          </a:p>
          <a:p>
            <a:pPr indent="0" lvl="0" marL="0" marR="0" rtl="0" algn="l">
              <a:lnSpc>
                <a:spcPct val="90000"/>
              </a:lnSpc>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use the credibility or status of a source </a:t>
            </a:r>
          </a:p>
          <a:p>
            <a:pPr indent="0" lvl="0" marL="0" marR="0" rtl="0" algn="l">
              <a:lnSpc>
                <a:spcPct val="90000"/>
              </a:lnSpc>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to support claim. </a:t>
            </a:r>
          </a:p>
          <a:p>
            <a:pPr indent="-50800" lvl="0" marL="22860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sp>
        <p:nvSpPr>
          <p:cNvPr id="468" name="Shape 468"/>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72" name="Shape 472"/>
        <p:cNvGrpSpPr/>
        <p:nvPr/>
      </p:nvGrpSpPr>
      <p:grpSpPr>
        <a:xfrm>
          <a:off x="0" y="0"/>
          <a:ext cx="0" cy="0"/>
          <a:chOff x="0" y="0"/>
          <a:chExt cx="0" cy="0"/>
        </a:xfrm>
      </p:grpSpPr>
      <p:sp>
        <p:nvSpPr>
          <p:cNvPr id="473" name="Shape 473"/>
          <p:cNvSpPr txBox="1"/>
          <p:nvPr>
            <p:ph type="title"/>
          </p:nvPr>
        </p:nvSpPr>
        <p:spPr>
          <a:xfrm>
            <a:off x="76200" y="507795"/>
            <a:ext cx="8439148"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What Authorizing Looks Like</a:t>
            </a:r>
          </a:p>
        </p:txBody>
      </p:sp>
      <p:sp>
        <p:nvSpPr>
          <p:cNvPr id="474" name="Shape 474"/>
          <p:cNvSpPr txBox="1"/>
          <p:nvPr>
            <p:ph idx="1" type="body"/>
          </p:nvPr>
        </p:nvSpPr>
        <p:spPr>
          <a:xfrm>
            <a:off x="2567999" y="1034075"/>
            <a:ext cx="6300900" cy="4869000"/>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2800" u="none" cap="none" strike="noStrike">
                <a:solidFill>
                  <a:schemeClr val="dk1"/>
                </a:solidFill>
                <a:latin typeface="Calibri"/>
                <a:ea typeface="Calibri"/>
                <a:cs typeface="Calibri"/>
                <a:sym typeface="Calibri"/>
              </a:rPr>
              <a:t>Language that names the expertise, credibility, and/or status of an author or source, as in these examples:</a:t>
            </a:r>
          </a:p>
          <a:p>
            <a:pPr indent="0" lvl="0" marL="0" marR="0" rtl="0" algn="l">
              <a:lnSpc>
                <a:spcPct val="80000"/>
              </a:lnSpc>
              <a:spcBef>
                <a:spcPts val="1000"/>
              </a:spcBef>
              <a:buClr>
                <a:schemeClr val="dk1"/>
              </a:buClr>
              <a:buFont typeface="Calibri"/>
              <a:buNone/>
            </a:pPr>
            <a:r>
              <a:t/>
            </a:r>
            <a:endParaRPr b="0" baseline="0" i="0" sz="1050" u="none" cap="none" strike="noStrike">
              <a:solidFill>
                <a:schemeClr val="dk1"/>
              </a:solidFill>
              <a:latin typeface="Calibri"/>
              <a:ea typeface="Calibri"/>
              <a:cs typeface="Calibri"/>
              <a:sym typeface="Calibri"/>
            </a:endParaRPr>
          </a:p>
          <a:p>
            <a:pPr indent="0" lvl="0" marL="0" marR="0" rtl="0" algn="l">
              <a:lnSpc>
                <a:spcPct val="80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Joseph Bauxbaum, a researcher at the Mount Sinai School of Medicine, found …</a:t>
            </a:r>
          </a:p>
          <a:p>
            <a:pPr indent="0" lvl="0" marL="0" marR="0" rtl="0" algn="l">
              <a:lnSpc>
                <a:spcPct val="80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 , according to Susan Smith, principal of a school which encourages student cell phone use.</a:t>
            </a:r>
          </a:p>
          <a:p>
            <a:pPr indent="0" lvl="0" marL="0" marR="0" rtl="0" algn="l">
              <a:lnSpc>
                <a:spcPct val="80000"/>
              </a:lnSpc>
              <a:spcBef>
                <a:spcPts val="1000"/>
              </a:spcBef>
              <a:buClr>
                <a:schemeClr val="dk1"/>
              </a:buClr>
              <a:buSzPct val="25000"/>
              <a:buFont typeface="Calibri"/>
              <a:buNone/>
            </a:pPr>
            <a:r>
              <a:rPr b="0" baseline="0" i="0" lang="en" sz="2000" u="none" cap="none" strike="noStrike">
                <a:solidFill>
                  <a:schemeClr val="dk1"/>
                </a:solidFill>
                <a:latin typeface="Calibri"/>
                <a:ea typeface="Calibri"/>
                <a:cs typeface="Calibri"/>
                <a:sym typeface="Calibri"/>
              </a:rPr>
              <a:t>A study conducted by the Gulf Coast Center for Law &amp; Policy Center revealed that …</a:t>
            </a:r>
          </a:p>
          <a:p>
            <a:pPr indent="0" lvl="0" marL="0" marR="0" rtl="0" algn="l">
              <a:lnSpc>
                <a:spcPct val="8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8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lnSpc>
                <a:spcPct val="80000"/>
              </a:lnSpc>
              <a:spcBef>
                <a:spcPts val="1000"/>
              </a:spcBef>
              <a:buClr>
                <a:schemeClr val="dk1"/>
              </a:buClr>
              <a:buFont typeface="Calibri"/>
              <a:buNone/>
            </a:pPr>
            <a:r>
              <a:t/>
            </a:r>
            <a:endParaRPr b="0" baseline="0" i="0" sz="2600" u="none" cap="none" strike="noStrike">
              <a:solidFill>
                <a:schemeClr val="dk1"/>
              </a:solidFill>
              <a:latin typeface="Calibri"/>
              <a:ea typeface="Calibri"/>
              <a:cs typeface="Calibri"/>
              <a:sym typeface="Calibri"/>
            </a:endParaRPr>
          </a:p>
          <a:p>
            <a:pPr indent="0" lvl="0" marL="0" marR="0" rtl="0" algn="l">
              <a:lnSpc>
                <a:spcPct val="80000"/>
              </a:lnSpc>
              <a:spcBef>
                <a:spcPts val="1000"/>
              </a:spcBef>
              <a:buClr>
                <a:schemeClr val="dk1"/>
              </a:buClr>
              <a:buFont typeface="Calibri"/>
              <a:buNone/>
            </a:pPr>
            <a:r>
              <a:t/>
            </a:r>
            <a:endParaRPr b="0" baseline="0" i="0" sz="2600" u="none" cap="none" strike="noStrike">
              <a:solidFill>
                <a:schemeClr val="dk1"/>
              </a:solidFill>
              <a:latin typeface="Calibri"/>
              <a:ea typeface="Calibri"/>
              <a:cs typeface="Calibri"/>
              <a:sym typeface="Calibri"/>
            </a:endParaRPr>
          </a:p>
        </p:txBody>
      </p:sp>
      <p:sp>
        <p:nvSpPr>
          <p:cNvPr id="475" name="Shape 475"/>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76" name="Shape 476"/>
          <p:cNvPicPr preferRelativeResize="0"/>
          <p:nvPr/>
        </p:nvPicPr>
        <p:blipFill rotWithShape="1">
          <a:blip r:embed="rId3">
            <a:alphaModFix/>
          </a:blip>
          <a:srcRect b="0" l="0" r="0" t="0"/>
          <a:stretch/>
        </p:blipFill>
        <p:spPr>
          <a:xfrm>
            <a:off x="228600" y="1371600"/>
            <a:ext cx="1515806" cy="1515806"/>
          </a:xfrm>
          <a:prstGeom prst="rect">
            <a:avLst/>
          </a:prstGeom>
          <a:noFill/>
          <a:ln cap="flat" cmpd="sng" w="120650">
            <a:solidFill>
              <a:schemeClr val="dk1"/>
            </a:solidFill>
            <a:prstDash val="solid"/>
            <a:round/>
            <a:headEnd len="med" w="med" type="none"/>
            <a:tailEnd len="med" w="med" type="none"/>
          </a:ln>
        </p:spPr>
      </p:pic>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0" name="Shape 480"/>
        <p:cNvGrpSpPr/>
        <p:nvPr/>
      </p:nvGrpSpPr>
      <p:grpSpPr>
        <a:xfrm>
          <a:off x="0" y="0"/>
          <a:ext cx="0" cy="0"/>
          <a:chOff x="0" y="0"/>
          <a:chExt cx="0" cy="0"/>
        </a:xfrm>
      </p:grpSpPr>
      <p:sp>
        <p:nvSpPr>
          <p:cNvPr id="481" name="Shape 481"/>
          <p:cNvSpPr txBox="1"/>
          <p:nvPr>
            <p:ph type="title"/>
          </p:nvPr>
        </p:nvSpPr>
        <p:spPr>
          <a:xfrm>
            <a:off x="533400" y="507795"/>
            <a:ext cx="7981949"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An Example of Authorizing</a:t>
            </a:r>
          </a:p>
        </p:txBody>
      </p:sp>
      <p:sp>
        <p:nvSpPr>
          <p:cNvPr id="482" name="Shape 482"/>
          <p:cNvSpPr txBox="1"/>
          <p:nvPr>
            <p:ph idx="1" type="body"/>
          </p:nvPr>
        </p:nvSpPr>
        <p:spPr>
          <a:xfrm>
            <a:off x="2597725" y="1163781"/>
            <a:ext cx="5403272" cy="3582488"/>
          </a:xfrm>
          <a:prstGeom prst="rect">
            <a:avLst/>
          </a:prstGeom>
          <a:noFill/>
          <a:ln>
            <a:noFill/>
          </a:ln>
        </p:spPr>
        <p:txBody>
          <a:bodyPr anchorCtr="0" anchor="t" bIns="45700" lIns="91425" rIns="91425" tIns="45700">
            <a:noAutofit/>
          </a:bodyPr>
          <a:lstStyle/>
          <a:p>
            <a:pPr indent="-6033" lvl="0" marL="145733" marR="0" rtl="0" algn="l">
              <a:spcBef>
                <a:spcPts val="540"/>
              </a:spcBef>
              <a:buClr>
                <a:srgbClr val="D16349"/>
              </a:buClr>
              <a:buSzPct val="25000"/>
              <a:buFont typeface="Arial"/>
              <a:buNone/>
            </a:pPr>
            <a:r>
              <a:rPr b="0" baseline="0" i="0" lang="en" sz="2000" u="none" cap="none" strike="noStrike">
                <a:solidFill>
                  <a:srgbClr val="405B5C"/>
                </a:solidFill>
                <a:latin typeface="Arial"/>
                <a:ea typeface="Arial"/>
                <a:cs typeface="Arial"/>
                <a:sym typeface="Arial"/>
                <a:rtl val="0"/>
              </a:rPr>
              <a:t>from “High schools with late start times help teens but bus schedules and after-school can conflict” </a:t>
            </a:r>
          </a:p>
          <a:p>
            <a:pPr indent="-6033" lvl="0" marL="145733" marR="0" rtl="0" algn="l">
              <a:spcBef>
                <a:spcPts val="540"/>
              </a:spcBef>
              <a:buClr>
                <a:srgbClr val="D16349"/>
              </a:buClr>
              <a:buFont typeface="Arial"/>
              <a:buNone/>
            </a:pPr>
            <a:r>
              <a:t/>
            </a:r>
            <a:endParaRPr b="0" baseline="0" i="0" sz="2000" u="none" cap="none" strike="noStrike">
              <a:solidFill>
                <a:srgbClr val="405B5C"/>
              </a:solidFill>
              <a:latin typeface="Arial"/>
              <a:ea typeface="Arial"/>
              <a:cs typeface="Arial"/>
              <a:sym typeface="Arial"/>
              <a:rtl val="0"/>
            </a:endParaRPr>
          </a:p>
          <a:p>
            <a:pPr indent="-6033" lvl="0" marL="145733" marR="0" rtl="0" algn="l">
              <a:spcBef>
                <a:spcPts val="540"/>
              </a:spcBef>
              <a:buClr>
                <a:srgbClr val="D16349"/>
              </a:buClr>
              <a:buSzPct val="25000"/>
              <a:buFont typeface="Arial"/>
              <a:buNone/>
            </a:pPr>
            <a:r>
              <a:rPr b="0" baseline="0" i="0" lang="en" sz="2000" u="none" cap="none" strike="noStrike">
                <a:solidFill>
                  <a:srgbClr val="000000"/>
                </a:solidFill>
                <a:latin typeface="Arial"/>
                <a:ea typeface="Arial"/>
                <a:cs typeface="Arial"/>
                <a:sym typeface="Arial"/>
                <a:rtl val="0"/>
              </a:rPr>
              <a:t>[T]he focus on logistics is frustrating for</a:t>
            </a:r>
          </a:p>
          <a:p>
            <a:pPr indent="-6033" lvl="0" marL="145733" marR="0" rtl="0" algn="l">
              <a:spcBef>
                <a:spcPts val="540"/>
              </a:spcBef>
              <a:buClr>
                <a:srgbClr val="D16349"/>
              </a:buClr>
              <a:buSzPct val="25000"/>
              <a:buFont typeface="Arial"/>
              <a:buNone/>
            </a:pPr>
            <a:r>
              <a:rPr b="0" baseline="0" i="0" lang="en" sz="2000" u="none" cap="none" strike="noStrike">
                <a:solidFill>
                  <a:srgbClr val="000000"/>
                </a:solidFill>
                <a:latin typeface="Arial"/>
                <a:ea typeface="Arial"/>
                <a:cs typeface="Arial"/>
                <a:sym typeface="Arial"/>
                <a:rtl val="0"/>
              </a:rPr>
              <a:t> Heather Macintosh, spokeswoman for a </a:t>
            </a:r>
          </a:p>
          <a:p>
            <a:pPr indent="-6033" lvl="0" marL="145733" marR="0" rtl="0" algn="l">
              <a:spcBef>
                <a:spcPts val="540"/>
              </a:spcBef>
              <a:buClr>
                <a:srgbClr val="D16349"/>
              </a:buClr>
              <a:buSzPct val="25000"/>
              <a:buFont typeface="Arial"/>
              <a:buNone/>
            </a:pPr>
            <a:r>
              <a:rPr b="0" baseline="0" i="0" lang="en" sz="2000" u="none" cap="none" strike="noStrike">
                <a:solidFill>
                  <a:srgbClr val="000000"/>
                </a:solidFill>
                <a:latin typeface="Arial"/>
                <a:ea typeface="Arial"/>
                <a:cs typeface="Arial"/>
                <a:sym typeface="Arial"/>
                <a:rtl val="0"/>
              </a:rPr>
              <a:t>national organization called Start School </a:t>
            </a:r>
          </a:p>
          <a:p>
            <a:pPr indent="-6033" lvl="0" marL="145733" marR="0" rtl="0" algn="l">
              <a:spcBef>
                <a:spcPts val="540"/>
              </a:spcBef>
              <a:buClr>
                <a:srgbClr val="D16349"/>
              </a:buClr>
              <a:buSzPct val="25000"/>
              <a:buFont typeface="Arial"/>
              <a:buNone/>
            </a:pPr>
            <a:r>
              <a:rPr b="0" baseline="0" i="0" lang="en" sz="2000" u="none" cap="none" strike="noStrike">
                <a:solidFill>
                  <a:srgbClr val="000000"/>
                </a:solidFill>
                <a:latin typeface="Arial"/>
                <a:ea typeface="Arial"/>
                <a:cs typeface="Arial"/>
                <a:sym typeface="Arial"/>
                <a:rtl val="0"/>
              </a:rPr>
              <a:t>Later…. “What is the priority?” she said. “It</a:t>
            </a:r>
          </a:p>
          <a:p>
            <a:pPr indent="-6033" lvl="0" marL="145733" marR="0" rtl="0" algn="l">
              <a:spcBef>
                <a:spcPts val="540"/>
              </a:spcBef>
              <a:buClr>
                <a:srgbClr val="D16349"/>
              </a:buClr>
              <a:buSzPct val="25000"/>
              <a:buFont typeface="Arial"/>
              <a:buNone/>
            </a:pPr>
            <a:r>
              <a:rPr b="0" baseline="0" i="0" lang="en" sz="2000" u="none" cap="none" strike="noStrike">
                <a:solidFill>
                  <a:srgbClr val="000000"/>
                </a:solidFill>
                <a:latin typeface="Arial"/>
                <a:ea typeface="Arial"/>
                <a:cs typeface="Arial"/>
                <a:sym typeface="Arial"/>
                <a:rtl val="0"/>
              </a:rPr>
              <a:t>should be education, health and safety.”</a:t>
            </a:r>
          </a:p>
          <a:p>
            <a:pPr indent="0" lvl="0" marL="0" marR="0" rtl="0" algn="l">
              <a:lnSpc>
                <a:spcPct val="80000"/>
              </a:lnSpc>
              <a:spcBef>
                <a:spcPts val="1000"/>
              </a:spcBef>
              <a:buClr>
                <a:schemeClr val="dk1"/>
              </a:buClr>
              <a:buFont typeface="Calibri"/>
              <a:buNone/>
            </a:pPr>
            <a:r>
              <a:t/>
            </a:r>
            <a:endParaRPr b="0" baseline="0" i="0" sz="2000" u="none" cap="none" strike="noStrike">
              <a:solidFill>
                <a:schemeClr val="dk1"/>
              </a:solidFill>
              <a:latin typeface="Calibri"/>
              <a:ea typeface="Calibri"/>
              <a:cs typeface="Calibri"/>
              <a:sym typeface="Calibri"/>
            </a:endParaRPr>
          </a:p>
          <a:p>
            <a:pPr indent="0" lvl="0" marL="0" marR="0" rtl="0" algn="l">
              <a:lnSpc>
                <a:spcPct val="80000"/>
              </a:lnSpc>
              <a:spcBef>
                <a:spcPts val="1000"/>
              </a:spcBef>
              <a:buClr>
                <a:schemeClr val="dk1"/>
              </a:buClr>
              <a:buFont typeface="Calibri"/>
              <a:buNone/>
            </a:pPr>
            <a:r>
              <a:t/>
            </a:r>
            <a:endParaRPr b="0" baseline="0" i="0" sz="2000" u="none" cap="none" strike="noStrike">
              <a:solidFill>
                <a:schemeClr val="dk1"/>
              </a:solidFill>
              <a:latin typeface="Calibri"/>
              <a:ea typeface="Calibri"/>
              <a:cs typeface="Calibri"/>
              <a:sym typeface="Calibri"/>
            </a:endParaRPr>
          </a:p>
        </p:txBody>
      </p:sp>
      <p:sp>
        <p:nvSpPr>
          <p:cNvPr id="483" name="Shape 483"/>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484" name="Shape 484"/>
          <p:cNvPicPr preferRelativeResize="0"/>
          <p:nvPr/>
        </p:nvPicPr>
        <p:blipFill rotWithShape="1">
          <a:blip r:embed="rId3">
            <a:alphaModFix/>
          </a:blip>
          <a:srcRect b="0" l="0" r="0" t="0"/>
          <a:stretch/>
        </p:blipFill>
        <p:spPr>
          <a:xfrm>
            <a:off x="228600" y="1371600"/>
            <a:ext cx="1515806" cy="1515806"/>
          </a:xfrm>
          <a:prstGeom prst="rect">
            <a:avLst/>
          </a:prstGeom>
          <a:noFill/>
          <a:ln cap="flat" cmpd="sng" w="120650">
            <a:solidFill>
              <a:schemeClr val="dk1"/>
            </a:solidFill>
            <a:prstDash val="solid"/>
            <a:round/>
            <a:headEnd len="med" w="med" type="none"/>
            <a:tailEnd len="med" w="med" type="none"/>
          </a:ln>
        </p:spPr>
      </p:pic>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88" name="Shape 488"/>
        <p:cNvGrpSpPr/>
        <p:nvPr/>
      </p:nvGrpSpPr>
      <p:grpSpPr>
        <a:xfrm>
          <a:off x="0" y="0"/>
          <a:ext cx="0" cy="0"/>
          <a:chOff x="0" y="0"/>
          <a:chExt cx="0" cy="0"/>
        </a:xfrm>
      </p:grpSpPr>
      <p:pic>
        <p:nvPicPr>
          <p:cNvPr id="489" name="Shape 489"/>
          <p:cNvPicPr preferRelativeResize="0"/>
          <p:nvPr/>
        </p:nvPicPr>
        <p:blipFill rotWithShape="1">
          <a:blip r:embed="rId3">
            <a:alphaModFix/>
          </a:blip>
          <a:srcRect b="0" l="0" r="0" t="0"/>
          <a:stretch/>
        </p:blipFill>
        <p:spPr>
          <a:xfrm>
            <a:off x="285750" y="1257300"/>
            <a:ext cx="2171700" cy="2057399"/>
          </a:xfrm>
          <a:prstGeom prst="rect">
            <a:avLst/>
          </a:prstGeom>
          <a:noFill/>
          <a:ln cap="flat" cmpd="sng" w="120650">
            <a:solidFill>
              <a:schemeClr val="dk1"/>
            </a:solidFill>
            <a:prstDash val="solid"/>
            <a:round/>
            <a:headEnd len="med" w="med" type="none"/>
            <a:tailEnd len="med" w="med" type="none"/>
          </a:ln>
        </p:spPr>
      </p:pic>
      <p:sp>
        <p:nvSpPr>
          <p:cNvPr id="490" name="Shape 490"/>
          <p:cNvSpPr txBox="1"/>
          <p:nvPr>
            <p:ph type="title"/>
          </p:nvPr>
        </p:nvSpPr>
        <p:spPr>
          <a:xfrm>
            <a:off x="3028950" y="285750"/>
            <a:ext cx="4410645"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Let’s Practice</a:t>
            </a:r>
          </a:p>
        </p:txBody>
      </p:sp>
      <p:sp>
        <p:nvSpPr>
          <p:cNvPr id="491" name="Shape 491"/>
          <p:cNvSpPr txBox="1"/>
          <p:nvPr/>
        </p:nvSpPr>
        <p:spPr>
          <a:xfrm>
            <a:off x="3200400" y="971550"/>
            <a:ext cx="5143499" cy="3947234"/>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articles from your first mini-unit.</a:t>
            </a: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Glance through the article and highlight  the expertise, credibility, and/or names of an author or source and highlight a sentence or phrase that captures what the expert is saying.</a:t>
            </a: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sentence starters from the left and write a sentence that authorizes the source.</a:t>
            </a:r>
          </a:p>
          <a:p>
            <a:pPr indent="0" lvl="0" marL="0" marR="0" rtl="0" algn="l">
              <a:spcBef>
                <a:spcPts val="0"/>
              </a:spcBef>
              <a:buNone/>
            </a:pPr>
            <a:r>
              <a:t/>
            </a:r>
            <a:endParaRPr b="0" baseline="0" i="0" sz="2400" u="none" cap="none" strike="noStrike">
              <a:solidFill>
                <a:schemeClr val="dk1"/>
              </a:solidFill>
              <a:latin typeface="Calibri"/>
              <a:ea typeface="Calibri"/>
              <a:cs typeface="Calibri"/>
              <a:sym typeface="Calibri"/>
            </a:endParaRPr>
          </a:p>
        </p:txBody>
      </p:sp>
      <p:sp>
        <p:nvSpPr>
          <p:cNvPr id="492" name="Shape 492"/>
          <p:cNvSpPr txBox="1"/>
          <p:nvPr/>
        </p:nvSpPr>
        <p:spPr>
          <a:xfrm>
            <a:off x="342901" y="3714750"/>
            <a:ext cx="2686049" cy="99257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 sz="2000" u="none" cap="none" strike="noStrike">
                <a:solidFill>
                  <a:schemeClr val="dk1"/>
                </a:solidFill>
                <a:latin typeface="Calibri"/>
                <a:ea typeface="Calibri"/>
                <a:cs typeface="Calibri"/>
                <a:sym typeface="Calibri"/>
              </a:rPr>
              <a:t>According to XX,…..</a:t>
            </a:r>
          </a:p>
          <a:p>
            <a:pPr indent="0" lvl="0" marL="0" marR="0" rtl="0" algn="l">
              <a:spcBef>
                <a:spcPts val="0"/>
              </a:spcBef>
              <a:buNone/>
            </a:pPr>
            <a:r>
              <a:t/>
            </a:r>
            <a:endParaRPr b="0" baseline="0" i="0" sz="20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 sz="2000" u="none" cap="none" strike="noStrike">
                <a:solidFill>
                  <a:schemeClr val="dk1"/>
                </a:solidFill>
                <a:latin typeface="Calibri"/>
                <a:ea typeface="Calibri"/>
                <a:cs typeface="Calibri"/>
                <a:sym typeface="Calibri"/>
              </a:rPr>
              <a:t>A study conducted by XX revealed…</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96" name="Shape 496"/>
        <p:cNvGrpSpPr/>
        <p:nvPr/>
      </p:nvGrpSpPr>
      <p:grpSpPr>
        <a:xfrm>
          <a:off x="0" y="0"/>
          <a:ext cx="0" cy="0"/>
          <a:chOff x="0" y="0"/>
          <a:chExt cx="0" cy="0"/>
        </a:xfrm>
      </p:grpSpPr>
      <p:sp>
        <p:nvSpPr>
          <p:cNvPr id="497" name="Shape 497"/>
          <p:cNvSpPr txBox="1"/>
          <p:nvPr>
            <p:ph type="title"/>
          </p:nvPr>
        </p:nvSpPr>
        <p:spPr>
          <a:xfrm>
            <a:off x="332508" y="608998"/>
            <a:ext cx="7781912"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Extending</a:t>
            </a:r>
          </a:p>
        </p:txBody>
      </p:sp>
      <p:sp>
        <p:nvSpPr>
          <p:cNvPr id="498" name="Shape 498"/>
          <p:cNvSpPr txBox="1"/>
          <p:nvPr/>
        </p:nvSpPr>
        <p:spPr>
          <a:xfrm>
            <a:off x="332509" y="1495826"/>
            <a:ext cx="3733054" cy="3086968"/>
          </a:xfrm>
          <a:prstGeom prst="rect">
            <a:avLst/>
          </a:prstGeom>
          <a:noFill/>
          <a:ln>
            <a:noFill/>
          </a:ln>
        </p:spPr>
        <p:txBody>
          <a:bodyPr anchorCtr="0" anchor="t" bIns="45700" lIns="91425" rIns="91425" tIns="45700">
            <a:noAutofit/>
          </a:bodyPr>
          <a:lstStyle/>
          <a:p>
            <a:pPr indent="0" lvl="0" marL="0" marR="0" rtl="0" algn="ctr">
              <a:lnSpc>
                <a:spcPct val="90000"/>
              </a:lnSpc>
              <a:spcBef>
                <a:spcPts val="0"/>
              </a:spcBef>
              <a:buClr>
                <a:schemeClr val="dk1"/>
              </a:buClr>
              <a:buFont typeface="Calibri"/>
              <a:buNone/>
            </a:pPr>
            <a:r>
              <a:t/>
            </a:r>
            <a:endParaRPr b="1" baseline="0" i="0" sz="3600" u="none" cap="none" strike="noStrike">
              <a:solidFill>
                <a:schemeClr val="dk1"/>
              </a:solidFill>
              <a:latin typeface="Calibri"/>
              <a:ea typeface="Calibri"/>
              <a:cs typeface="Calibri"/>
              <a:sym typeface="Calibri"/>
            </a:endParaRPr>
          </a:p>
          <a:p>
            <a:pPr indent="0" lvl="0" marL="0" marR="0" rtl="0">
              <a:lnSpc>
                <a:spcPct val="90000"/>
              </a:lnSpc>
              <a:spcBef>
                <a:spcPts val="0"/>
              </a:spcBef>
              <a:buClr>
                <a:schemeClr val="dk1"/>
              </a:buClr>
              <a:buSzPct val="25000"/>
              <a:buFont typeface="Calibri"/>
              <a:buNone/>
            </a:pPr>
            <a:r>
              <a:rPr b="0" baseline="0" i="0" lang="en" sz="3600" u="none" cap="none" strike="noStrike">
                <a:solidFill>
                  <a:schemeClr val="dk1"/>
                </a:solidFill>
                <a:latin typeface="Calibri"/>
                <a:ea typeface="Calibri"/>
                <a:cs typeface="Calibri"/>
                <a:sym typeface="Calibri"/>
              </a:rPr>
              <a:t>Writer’s “spin” </a:t>
            </a:r>
          </a:p>
          <a:p>
            <a:pPr indent="0" lvl="0" marL="0" marR="0" rtl="0">
              <a:lnSpc>
                <a:spcPct val="90000"/>
              </a:lnSpc>
              <a:spcBef>
                <a:spcPts val="0"/>
              </a:spcBef>
              <a:buClr>
                <a:schemeClr val="dk1"/>
              </a:buClr>
              <a:buSzPct val="25000"/>
              <a:buFont typeface="Calibri"/>
              <a:buNone/>
            </a:pPr>
            <a:r>
              <a:rPr b="0" baseline="0" i="0" lang="en" sz="3600" u="none" cap="none" strike="noStrike">
                <a:solidFill>
                  <a:schemeClr val="dk1"/>
                </a:solidFill>
                <a:latin typeface="Calibri"/>
                <a:ea typeface="Calibri"/>
                <a:cs typeface="Calibri"/>
                <a:sym typeface="Calibri"/>
              </a:rPr>
              <a:t>on terms and ideas </a:t>
            </a:r>
          </a:p>
          <a:p>
            <a:pPr indent="0" lvl="0" marL="0" marR="0" rtl="0">
              <a:lnSpc>
                <a:spcPct val="90000"/>
              </a:lnSpc>
              <a:spcBef>
                <a:spcPts val="0"/>
              </a:spcBef>
              <a:buClr>
                <a:schemeClr val="dk1"/>
              </a:buClr>
              <a:buSzPct val="25000"/>
              <a:buFont typeface="Calibri"/>
              <a:buNone/>
            </a:pPr>
            <a:r>
              <a:rPr b="0" baseline="0" i="0" lang="en" sz="3600" u="none" cap="none" strike="noStrike">
                <a:solidFill>
                  <a:schemeClr val="dk1"/>
                </a:solidFill>
                <a:latin typeface="Calibri"/>
                <a:ea typeface="Calibri"/>
                <a:cs typeface="Calibri"/>
                <a:sym typeface="Calibri"/>
              </a:rPr>
              <a:t>taken from other texts</a:t>
            </a:r>
          </a:p>
          <a:p>
            <a:pPr indent="-50800" lvl="0" marL="228600" marR="0" rtl="0" algn="ctr">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ctr">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pic>
        <p:nvPicPr>
          <p:cNvPr id="499" name="Shape 499"/>
          <p:cNvPicPr preferRelativeResize="0"/>
          <p:nvPr/>
        </p:nvPicPr>
        <p:blipFill rotWithShape="1">
          <a:blip r:embed="rId3">
            <a:alphaModFix/>
          </a:blip>
          <a:srcRect b="0" l="0" r="0" t="0"/>
          <a:stretch/>
        </p:blipFill>
        <p:spPr>
          <a:xfrm>
            <a:off x="4209478" y="1369218"/>
            <a:ext cx="4747745" cy="2568936"/>
          </a:xfrm>
          <a:prstGeom prst="rect">
            <a:avLst/>
          </a:prstGeom>
          <a:noFill/>
          <a:ln cap="flat" cmpd="sng" w="104775">
            <a:solidFill>
              <a:schemeClr val="dk1"/>
            </a:solidFill>
            <a:prstDash val="solid"/>
            <a:round/>
            <a:headEnd len="med" w="med" type="none"/>
            <a:tailEnd len="med" w="med" type="none"/>
          </a:ln>
        </p:spPr>
      </p:pic>
      <p:sp>
        <p:nvSpPr>
          <p:cNvPr id="500" name="Shape 500"/>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04" name="Shape 504"/>
        <p:cNvGrpSpPr/>
        <p:nvPr/>
      </p:nvGrpSpPr>
      <p:grpSpPr>
        <a:xfrm>
          <a:off x="0" y="0"/>
          <a:ext cx="0" cy="0"/>
          <a:chOff x="0" y="0"/>
          <a:chExt cx="0" cy="0"/>
        </a:xfrm>
      </p:grpSpPr>
      <p:sp>
        <p:nvSpPr>
          <p:cNvPr id="505" name="Shape 505"/>
          <p:cNvSpPr txBox="1"/>
          <p:nvPr>
            <p:ph type="title"/>
          </p:nvPr>
        </p:nvSpPr>
        <p:spPr>
          <a:xfrm>
            <a:off x="400050" y="691152"/>
            <a:ext cx="6686549"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What Extending Looks Like</a:t>
            </a:r>
          </a:p>
        </p:txBody>
      </p:sp>
      <p:sp>
        <p:nvSpPr>
          <p:cNvPr id="506" name="Shape 506"/>
          <p:cNvSpPr txBox="1"/>
          <p:nvPr>
            <p:ph idx="1" type="body"/>
          </p:nvPr>
        </p:nvSpPr>
        <p:spPr>
          <a:xfrm>
            <a:off x="381000" y="1543050"/>
            <a:ext cx="4724400" cy="2595295"/>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buClr>
                <a:schemeClr val="dk1"/>
              </a:buClr>
              <a:buSzPct val="25000"/>
              <a:buFont typeface="Calibri"/>
              <a:buNone/>
            </a:pPr>
            <a:r>
              <a:rPr b="1" baseline="0" i="0" lang="en" sz="3000" u="none" cap="none" strike="noStrike">
                <a:solidFill>
                  <a:schemeClr val="dk1"/>
                </a:solidFill>
                <a:latin typeface="Calibri"/>
                <a:ea typeface="Calibri"/>
                <a:cs typeface="Calibri"/>
                <a:sym typeface="Calibri"/>
              </a:rPr>
              <a:t>Language that reframes the text, adds another layer of interpretation, and/or drives it forward to new conclusions:</a:t>
            </a:r>
          </a:p>
          <a:p>
            <a:pPr indent="0" lvl="0" marL="0" marR="0" rtl="0" algn="l">
              <a:lnSpc>
                <a:spcPct val="90000"/>
              </a:lnSpc>
              <a:spcBef>
                <a:spcPts val="1000"/>
              </a:spcBef>
              <a:buClr>
                <a:schemeClr val="dk1"/>
              </a:buClr>
              <a:buFont typeface="Calibri"/>
              <a:buNone/>
            </a:pPr>
            <a:r>
              <a:t/>
            </a:r>
            <a:endParaRPr b="0" baseline="0" i="0" sz="3000" u="none" cap="none" strike="noStrike">
              <a:solidFill>
                <a:schemeClr val="dk1"/>
              </a:solidFill>
              <a:latin typeface="Calibri"/>
              <a:ea typeface="Calibri"/>
              <a:cs typeface="Calibri"/>
              <a:sym typeface="Calibri"/>
            </a:endParaRPr>
          </a:p>
          <a:p>
            <a:pPr indent="0" lvl="0" marL="0" marR="0" rtl="0" algn="l">
              <a:lnSpc>
                <a:spcPct val="90000"/>
              </a:lnSpc>
              <a:spcBef>
                <a:spcPts val="100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p:txBody>
      </p:sp>
      <p:sp>
        <p:nvSpPr>
          <p:cNvPr id="507" name="Shape 507"/>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508" name="Shape 508"/>
          <p:cNvPicPr preferRelativeResize="0"/>
          <p:nvPr/>
        </p:nvPicPr>
        <p:blipFill rotWithShape="1">
          <a:blip r:embed="rId3">
            <a:alphaModFix/>
          </a:blip>
          <a:srcRect b="0" l="0" r="0" t="0"/>
          <a:stretch/>
        </p:blipFill>
        <p:spPr>
          <a:xfrm>
            <a:off x="6172200" y="1265634"/>
            <a:ext cx="2504099" cy="1354931"/>
          </a:xfrm>
          <a:prstGeom prst="rect">
            <a:avLst/>
          </a:prstGeom>
          <a:noFill/>
          <a:ln cap="flat" cmpd="sng" w="104775">
            <a:solidFill>
              <a:schemeClr val="dk1"/>
            </a:solidFill>
            <a:prstDash val="solid"/>
            <a:round/>
            <a:headEnd len="med" w="med" type="none"/>
            <a:tailEnd len="med" w="med" type="none"/>
          </a:ln>
        </p:spPr>
      </p:pic>
      <p:sp>
        <p:nvSpPr>
          <p:cNvPr id="509" name="Shape 509"/>
          <p:cNvSpPr txBox="1"/>
          <p:nvPr/>
        </p:nvSpPr>
        <p:spPr>
          <a:xfrm>
            <a:off x="400050" y="1943100"/>
            <a:ext cx="7927400" cy="1131048"/>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2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1800" u="none" cap="none" strike="noStrike">
              <a:solidFill>
                <a:schemeClr val="dk1"/>
              </a:solidFill>
              <a:latin typeface="Calibri"/>
              <a:ea typeface="Calibri"/>
              <a:cs typeface="Calibri"/>
              <a:sym typeface="Calibri"/>
            </a:endParaRPr>
          </a:p>
        </p:txBody>
      </p:sp>
      <p:sp>
        <p:nvSpPr>
          <p:cNvPr id="510" name="Shape 510"/>
          <p:cNvSpPr txBox="1"/>
          <p:nvPr/>
        </p:nvSpPr>
        <p:spPr>
          <a:xfrm>
            <a:off x="4953000" y="2914650"/>
            <a:ext cx="2895600" cy="1454244"/>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 sz="2400" u="none" cap="none" strike="noStrike">
                <a:solidFill>
                  <a:schemeClr val="dk1"/>
                </a:solidFill>
                <a:latin typeface="Calibri"/>
                <a:ea typeface="Calibri"/>
                <a:cs typeface="Calibri"/>
                <a:sym typeface="Calibri"/>
              </a:rPr>
              <a:t>So now,… </a:t>
            </a:r>
          </a:p>
          <a:p>
            <a:pPr indent="0" lvl="0" marL="0" marR="0" rtl="0" algn="l">
              <a:spcBef>
                <a:spcPts val="0"/>
              </a:spcBef>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 sz="2400" u="none" cap="none" strike="noStrike">
                <a:solidFill>
                  <a:schemeClr val="dk1"/>
                </a:solidFill>
                <a:latin typeface="Calibri"/>
                <a:ea typeface="Calibri"/>
                <a:cs typeface="Calibri"/>
                <a:sym typeface="Calibri"/>
              </a:rPr>
              <a:t>Because of this…..</a:t>
            </a:r>
          </a:p>
          <a:p>
            <a:pPr indent="0" lvl="0" marL="0" marR="0" rtl="0" algn="l">
              <a:spcBef>
                <a:spcPts val="0"/>
              </a:spcBef>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 sz="2400" u="none" cap="none" strike="noStrike">
                <a:solidFill>
                  <a:schemeClr val="dk1"/>
                </a:solidFill>
                <a:latin typeface="Calibri"/>
                <a:ea typeface="Calibri"/>
                <a:cs typeface="Calibri"/>
                <a:sym typeface="Calibri"/>
              </a:rPr>
              <a:t>Furthermore,….</a:t>
            </a: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4" name="Shape 514"/>
        <p:cNvGrpSpPr/>
        <p:nvPr/>
      </p:nvGrpSpPr>
      <p:grpSpPr>
        <a:xfrm>
          <a:off x="0" y="0"/>
          <a:ext cx="0" cy="0"/>
          <a:chOff x="0" y="0"/>
          <a:chExt cx="0" cy="0"/>
        </a:xfrm>
      </p:grpSpPr>
      <p:sp>
        <p:nvSpPr>
          <p:cNvPr id="515" name="Shape 515"/>
          <p:cNvSpPr txBox="1"/>
          <p:nvPr>
            <p:ph type="title"/>
          </p:nvPr>
        </p:nvSpPr>
        <p:spPr>
          <a:xfrm>
            <a:off x="457200" y="205978"/>
            <a:ext cx="8229600" cy="8574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baseline="0" i="0" lang="en" sz="4400" u="none" cap="none" strike="noStrike">
                <a:solidFill>
                  <a:schemeClr val="dk1"/>
                </a:solidFill>
                <a:latin typeface="Calibri"/>
                <a:ea typeface="Calibri"/>
                <a:cs typeface="Calibri"/>
                <a:sym typeface="Calibri"/>
              </a:rPr>
              <a:t>An Example of Extending</a:t>
            </a:r>
          </a:p>
        </p:txBody>
      </p:sp>
      <p:pic>
        <p:nvPicPr>
          <p:cNvPr id="516" name="Shape 516"/>
          <p:cNvPicPr preferRelativeResize="0"/>
          <p:nvPr>
            <p:ph idx="1" type="body"/>
          </p:nvPr>
        </p:nvPicPr>
        <p:blipFill rotWithShape="1">
          <a:blip r:embed="rId3">
            <a:alphaModFix/>
          </a:blip>
          <a:srcRect b="0" l="0" r="0" t="0"/>
          <a:stretch/>
        </p:blipFill>
        <p:spPr>
          <a:xfrm>
            <a:off x="457200" y="1035499"/>
            <a:ext cx="8686800" cy="3645599"/>
          </a:xfrm>
          <a:prstGeom prst="rect">
            <a:avLst/>
          </a:prstGeom>
          <a:noFill/>
          <a:ln>
            <a:noFill/>
          </a:ln>
        </p:spPr>
      </p:pic>
    </p:spTree>
  </p:cSld>
  <p:clrMapOvr>
    <a:masterClrMapping/>
  </p:clrMapOvr>
  <p:transition spd="slow">
    <p:cut/>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0" name="Shape 520"/>
        <p:cNvGrpSpPr/>
        <p:nvPr/>
      </p:nvGrpSpPr>
      <p:grpSpPr>
        <a:xfrm>
          <a:off x="0" y="0"/>
          <a:ext cx="0" cy="0"/>
          <a:chOff x="0" y="0"/>
          <a:chExt cx="0" cy="0"/>
        </a:xfrm>
      </p:grpSpPr>
      <p:sp>
        <p:nvSpPr>
          <p:cNvPr id="521" name="Shape 521"/>
          <p:cNvSpPr txBox="1"/>
          <p:nvPr>
            <p:ph type="title"/>
          </p:nvPr>
        </p:nvSpPr>
        <p:spPr>
          <a:xfrm>
            <a:off x="3028950" y="285750"/>
            <a:ext cx="4410645"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Let’s Practice</a:t>
            </a:r>
          </a:p>
        </p:txBody>
      </p:sp>
      <p:sp>
        <p:nvSpPr>
          <p:cNvPr id="522" name="Shape 522"/>
          <p:cNvSpPr txBox="1"/>
          <p:nvPr/>
        </p:nvSpPr>
        <p:spPr>
          <a:xfrm>
            <a:off x="3200400" y="971550"/>
            <a:ext cx="5143499" cy="3947234"/>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articles from your first mini-unit.</a:t>
            </a: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Glance through the article and highlight a sentence or phrase that you would like to extend or add to with your own ideas.</a:t>
            </a: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sentence starter templates from the left and write a sentence or two that extends the source’s thinking with your own thinking.</a:t>
            </a:r>
          </a:p>
          <a:p>
            <a:pPr indent="-342900" lvl="0" marL="342900" marR="0" rtl="0" algn="l">
              <a:spcBef>
                <a:spcPts val="0"/>
              </a:spcBef>
              <a:buNone/>
            </a:pPr>
            <a:r>
              <a:t/>
            </a:r>
            <a:endParaRPr b="0" baseline="0" i="0" sz="2400" u="none" cap="none" strike="noStrike">
              <a:solidFill>
                <a:schemeClr val="dk1"/>
              </a:solidFill>
              <a:latin typeface="Calibri"/>
              <a:ea typeface="Calibri"/>
              <a:cs typeface="Calibri"/>
              <a:sym typeface="Calibri"/>
            </a:endParaRPr>
          </a:p>
        </p:txBody>
      </p:sp>
      <p:sp>
        <p:nvSpPr>
          <p:cNvPr id="523" name="Shape 523"/>
          <p:cNvSpPr txBox="1"/>
          <p:nvPr/>
        </p:nvSpPr>
        <p:spPr>
          <a:xfrm>
            <a:off x="571500" y="2988300"/>
            <a:ext cx="2061299" cy="1223399"/>
          </a:xfrm>
          <a:prstGeom prst="rect">
            <a:avLst/>
          </a:prstGeom>
          <a:noFill/>
          <a:ln>
            <a:noFill/>
          </a:ln>
        </p:spPr>
        <p:txBody>
          <a:bodyPr anchorCtr="0" anchor="t" bIns="45700" lIns="91425" rIns="91425" tIns="45700">
            <a:noAutofit/>
          </a:bodyPr>
          <a:lstStyle/>
          <a:p>
            <a:pPr indent="0" lvl="0" marL="0" marR="0" rtl="0" algn="l">
              <a:spcBef>
                <a:spcPts val="0"/>
              </a:spcBef>
              <a:buSzPct val="25000"/>
              <a:buNone/>
            </a:pPr>
            <a:r>
              <a:rPr b="0" baseline="0" i="0" lang="en" sz="2000" u="none" cap="none" strike="noStrike">
                <a:solidFill>
                  <a:schemeClr val="dk1"/>
                </a:solidFill>
                <a:latin typeface="Calibri"/>
                <a:ea typeface="Calibri"/>
                <a:cs typeface="Calibri"/>
                <a:sym typeface="Calibri"/>
              </a:rPr>
              <a:t>So now,… </a:t>
            </a:r>
          </a:p>
          <a:p>
            <a:pPr indent="0" lvl="0" marL="0" marR="0" rtl="0" algn="l">
              <a:spcBef>
                <a:spcPts val="0"/>
              </a:spcBef>
              <a:buNone/>
            </a:pPr>
            <a:r>
              <a:t/>
            </a:r>
            <a:endParaRPr b="0" baseline="0" i="0" sz="20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 sz="2000" u="none" cap="none" strike="noStrike">
                <a:solidFill>
                  <a:schemeClr val="dk1"/>
                </a:solidFill>
                <a:latin typeface="Calibri"/>
                <a:ea typeface="Calibri"/>
                <a:cs typeface="Calibri"/>
                <a:sym typeface="Calibri"/>
              </a:rPr>
              <a:t>Because of this…..</a:t>
            </a:r>
          </a:p>
          <a:p>
            <a:pPr indent="0" lvl="0" marL="0" marR="0" rtl="0" algn="l">
              <a:spcBef>
                <a:spcPts val="0"/>
              </a:spcBef>
              <a:buNone/>
            </a:pPr>
            <a:r>
              <a:t/>
            </a:r>
            <a:endParaRPr b="0" baseline="0" i="0" sz="2000" u="none" cap="none" strike="noStrike">
              <a:solidFill>
                <a:schemeClr val="dk1"/>
              </a:solidFill>
              <a:latin typeface="Calibri"/>
              <a:ea typeface="Calibri"/>
              <a:cs typeface="Calibri"/>
              <a:sym typeface="Calibri"/>
            </a:endParaRPr>
          </a:p>
          <a:p>
            <a:pPr indent="0" lvl="0" marL="0" marR="0" rtl="0" algn="l">
              <a:spcBef>
                <a:spcPts val="0"/>
              </a:spcBef>
              <a:buSzPct val="25000"/>
              <a:buNone/>
            </a:pPr>
            <a:r>
              <a:rPr b="0" baseline="0" i="0" lang="en" sz="2000" u="none" cap="none" strike="noStrike">
                <a:solidFill>
                  <a:schemeClr val="dk1"/>
                </a:solidFill>
                <a:latin typeface="Calibri"/>
                <a:ea typeface="Calibri"/>
                <a:cs typeface="Calibri"/>
                <a:sym typeface="Calibri"/>
              </a:rPr>
              <a:t>Furthermore,….</a:t>
            </a:r>
          </a:p>
        </p:txBody>
      </p:sp>
      <p:pic>
        <p:nvPicPr>
          <p:cNvPr id="524" name="Shape 524"/>
          <p:cNvPicPr preferRelativeResize="0"/>
          <p:nvPr/>
        </p:nvPicPr>
        <p:blipFill rotWithShape="1">
          <a:blip r:embed="rId3">
            <a:alphaModFix/>
          </a:blip>
          <a:srcRect b="0" l="0" r="0" t="0"/>
          <a:stretch/>
        </p:blipFill>
        <p:spPr>
          <a:xfrm>
            <a:off x="322090" y="1085850"/>
            <a:ext cx="2706859" cy="1508890"/>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8" name="Shape 88"/>
        <p:cNvGrpSpPr/>
        <p:nvPr/>
      </p:nvGrpSpPr>
      <p:grpSpPr>
        <a:xfrm>
          <a:off x="0" y="0"/>
          <a:ext cx="0" cy="0"/>
          <a:chOff x="0" y="0"/>
          <a:chExt cx="0" cy="0"/>
        </a:xfrm>
      </p:grpSpPr>
      <p:sp>
        <p:nvSpPr>
          <p:cNvPr id="89" name="Shape 89"/>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Today’s Goals</a:t>
            </a:r>
          </a:p>
        </p:txBody>
      </p:sp>
      <p:sp>
        <p:nvSpPr>
          <p:cNvPr id="90" name="Shape 90"/>
          <p:cNvSpPr txBox="1"/>
          <p:nvPr>
            <p:ph idx="1" type="body"/>
          </p:nvPr>
        </p:nvSpPr>
        <p:spPr>
          <a:xfrm>
            <a:off x="311700" y="1228675"/>
            <a:ext cx="4280400" cy="3340199"/>
          </a:xfrm>
          <a:prstGeom prst="rect">
            <a:avLst/>
          </a:prstGeom>
        </p:spPr>
        <p:txBody>
          <a:bodyPr anchorCtr="0" anchor="t" bIns="91425" lIns="91425" rIns="91425" tIns="91425">
            <a:noAutofit/>
          </a:bodyPr>
          <a:lstStyle/>
          <a:p>
            <a:pPr indent="-228600" lvl="0" marL="457200" rtl="0">
              <a:spcBef>
                <a:spcPts val="0"/>
              </a:spcBef>
            </a:pPr>
            <a:r>
              <a:rPr lang="en"/>
              <a:t>Add non-fiction notebook strategies to your “toolbox” of college-ready writing</a:t>
            </a:r>
          </a:p>
          <a:p>
            <a:pPr indent="-228600" lvl="0" marL="457200" rtl="0">
              <a:spcBef>
                <a:spcPts val="0"/>
              </a:spcBef>
            </a:pPr>
            <a:r>
              <a:rPr lang="en"/>
              <a:t>Look at the Argument Highway with examples</a:t>
            </a:r>
          </a:p>
          <a:p>
            <a:pPr indent="-228600" lvl="0" marL="457200" rtl="0">
              <a:spcBef>
                <a:spcPts val="0"/>
              </a:spcBef>
            </a:pPr>
            <a:r>
              <a:rPr lang="en"/>
              <a:t>Prepare for coaching and the examination of student work</a:t>
            </a:r>
          </a:p>
          <a:p>
            <a:pPr lvl="0">
              <a:spcBef>
                <a:spcPts val="0"/>
              </a:spcBef>
              <a:buNone/>
            </a:pPr>
            <a:r>
              <a:t/>
            </a:r>
            <a:endParaRPr/>
          </a:p>
        </p:txBody>
      </p:sp>
      <p:pic>
        <p:nvPicPr>
          <p:cNvPr id="91" name="Shape 91"/>
          <p:cNvPicPr preferRelativeResize="0"/>
          <p:nvPr/>
        </p:nvPicPr>
        <p:blipFill>
          <a:blip r:embed="rId3">
            <a:alphaModFix/>
          </a:blip>
          <a:stretch>
            <a:fillRect/>
          </a:stretch>
        </p:blipFill>
        <p:spPr>
          <a:xfrm>
            <a:off x="4491173" y="809325"/>
            <a:ext cx="3482325" cy="2770424"/>
          </a:xfrm>
          <a:prstGeom prst="rect">
            <a:avLst/>
          </a:prstGeom>
          <a:noFill/>
          <a:ln>
            <a:noFill/>
          </a:ln>
        </p:spPr>
      </p:pic>
      <p:sp>
        <p:nvSpPr>
          <p:cNvPr id="92" name="Shape 92"/>
          <p:cNvSpPr txBox="1"/>
          <p:nvPr/>
        </p:nvSpPr>
        <p:spPr>
          <a:xfrm>
            <a:off x="1572000" y="3439700"/>
            <a:ext cx="6000000" cy="3000000"/>
          </a:xfrm>
          <a:prstGeom prst="rect">
            <a:avLst/>
          </a:prstGeom>
          <a:noFill/>
          <a:ln>
            <a:noFill/>
          </a:ln>
        </p:spPr>
        <p:txBody>
          <a:bodyPr anchorCtr="0" anchor="ctr" bIns="91425" lIns="91425" rIns="91425" tIns="91425">
            <a:noAutofit/>
          </a:bodyPr>
          <a:lstStyle/>
          <a:p>
            <a:pPr lvl="0" rtl="0" algn="ctr">
              <a:spcBef>
                <a:spcPts val="0"/>
              </a:spcBef>
              <a:buNone/>
            </a:pPr>
            <a:r>
              <a:rPr lang="en" sz="900"/>
              <a:t>Ozark Writing Project for NWP CRWP funded by the Dept. of Education</a:t>
            </a:r>
          </a:p>
        </p:txBody>
      </p:sp>
    </p:spTree>
  </p:cSld>
  <p:clrMapOvr>
    <a:masterClrMapping/>
  </p:clrMapOvr>
  <p:transition spd="slow">
    <p:cut/>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9" name="Shape 529"/>
        <p:cNvGrpSpPr/>
        <p:nvPr/>
      </p:nvGrpSpPr>
      <p:grpSpPr>
        <a:xfrm>
          <a:off x="0" y="0"/>
          <a:ext cx="0" cy="0"/>
          <a:chOff x="0" y="0"/>
          <a:chExt cx="0" cy="0"/>
        </a:xfrm>
      </p:grpSpPr>
      <p:sp>
        <p:nvSpPr>
          <p:cNvPr id="530" name="Shape 530"/>
          <p:cNvSpPr txBox="1"/>
          <p:nvPr>
            <p:ph type="title"/>
          </p:nvPr>
        </p:nvSpPr>
        <p:spPr>
          <a:xfrm>
            <a:off x="628650" y="507795"/>
            <a:ext cx="7886698"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The Vehicles (Countering Moves) </a:t>
            </a:r>
          </a:p>
        </p:txBody>
      </p:sp>
      <p:sp>
        <p:nvSpPr>
          <p:cNvPr id="531" name="Shape 531"/>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pic>
        <p:nvPicPr>
          <p:cNvPr id="532" name="Shape 532"/>
          <p:cNvPicPr preferRelativeResize="0"/>
          <p:nvPr>
            <p:ph idx="1" type="body"/>
          </p:nvPr>
        </p:nvPicPr>
        <p:blipFill rotWithShape="1">
          <a:blip r:embed="rId3">
            <a:alphaModFix/>
          </a:blip>
          <a:srcRect b="0" l="0" r="0" t="0"/>
          <a:stretch/>
        </p:blipFill>
        <p:spPr>
          <a:xfrm>
            <a:off x="1954505" y="1566704"/>
            <a:ext cx="1779899" cy="1779899"/>
          </a:xfrm>
          <a:prstGeom prst="rect">
            <a:avLst/>
          </a:prstGeom>
          <a:noFill/>
          <a:ln cap="flat" cmpd="sng" w="107950">
            <a:solidFill>
              <a:schemeClr val="dk1"/>
            </a:solidFill>
            <a:prstDash val="solid"/>
            <a:round/>
            <a:headEnd len="med" w="med" type="none"/>
            <a:tailEnd len="med" w="med" type="none"/>
          </a:ln>
        </p:spPr>
      </p:pic>
      <p:sp>
        <p:nvSpPr>
          <p:cNvPr id="533" name="Shape 533"/>
          <p:cNvSpPr txBox="1"/>
          <p:nvPr/>
        </p:nvSpPr>
        <p:spPr>
          <a:xfrm>
            <a:off x="6452753" y="1566700"/>
            <a:ext cx="1839190" cy="228521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“The aim of countering is to open up new lines of inquiry.”</a:t>
            </a:r>
          </a:p>
          <a:p>
            <a:pPr indent="0" lvl="0" marL="0" marR="0" rtl="0" algn="l">
              <a:spcBef>
                <a:spcPts val="0"/>
              </a:spcBef>
              <a:buClr>
                <a:schemeClr val="dk1"/>
              </a:buClr>
              <a:buSzPct val="25000"/>
              <a:buFont typeface="Calibri"/>
              <a:buNone/>
            </a:pPr>
            <a:r>
              <a:rPr b="0" baseline="0" i="0" lang="en" sz="1800" u="none" cap="none" strike="noStrike">
                <a:solidFill>
                  <a:schemeClr val="dk1"/>
                </a:solidFill>
                <a:latin typeface="Calibri"/>
                <a:ea typeface="Calibri"/>
                <a:cs typeface="Calibri"/>
                <a:sym typeface="Calibri"/>
              </a:rPr>
              <a:t> –Harris in </a:t>
            </a:r>
            <a:r>
              <a:rPr b="0" baseline="0" i="1" lang="en" sz="1800" u="none" cap="none" strike="noStrike">
                <a:solidFill>
                  <a:schemeClr val="dk1"/>
                </a:solidFill>
                <a:latin typeface="Calibri"/>
                <a:ea typeface="Calibri"/>
                <a:cs typeface="Calibri"/>
                <a:sym typeface="Calibri"/>
              </a:rPr>
              <a:t>Rewriting: How to Do Things with Texts  </a:t>
            </a:r>
          </a:p>
        </p:txBody>
      </p:sp>
      <p:sp>
        <p:nvSpPr>
          <p:cNvPr id="534" name="Shape 534"/>
          <p:cNvSpPr txBox="1"/>
          <p:nvPr/>
        </p:nvSpPr>
        <p:spPr>
          <a:xfrm>
            <a:off x="904003" y="3658100"/>
            <a:ext cx="4644900" cy="1177199"/>
          </a:xfrm>
          <a:prstGeom prst="rect">
            <a:avLst/>
          </a:prstGeom>
          <a:noFill/>
          <a:ln>
            <a:noFill/>
          </a:ln>
        </p:spPr>
        <p:txBody>
          <a:bodyPr anchorCtr="0" anchor="t" bIns="45700" lIns="91425" rIns="91425" tIns="45700">
            <a:noAutofit/>
          </a:bodyPr>
          <a:lstStyle/>
          <a:p>
            <a:pPr indent="0" lvl="0" marL="0" marR="0" rtl="0">
              <a:spcBef>
                <a:spcPts val="0"/>
              </a:spcBef>
              <a:buClr>
                <a:schemeClr val="dk1"/>
              </a:buClr>
              <a:buSzPct val="25000"/>
              <a:buFont typeface="Calibri"/>
              <a:buNone/>
            </a:pPr>
            <a:r>
              <a:rPr b="1" baseline="0" i="0" lang="en" sz="2400" u="none" cap="none" strike="noStrike">
                <a:solidFill>
                  <a:schemeClr val="dk1"/>
                </a:solidFill>
                <a:latin typeface="Calibri"/>
                <a:ea typeface="Calibri"/>
                <a:cs typeface="Calibri"/>
                <a:sym typeface="Calibri"/>
              </a:rPr>
              <a:t>All forms of Countering</a:t>
            </a:r>
            <a:r>
              <a:rPr b="1" lang="en" sz="2400">
                <a:solidFill>
                  <a:schemeClr val="dk1"/>
                </a:solidFill>
                <a:latin typeface="Calibri"/>
                <a:ea typeface="Calibri"/>
                <a:cs typeface="Calibri"/>
                <a:sym typeface="Calibri"/>
              </a:rPr>
              <a:t>: </a:t>
            </a:r>
            <a:r>
              <a:rPr b="0" baseline="0" i="0" lang="en" sz="2400" u="none" cap="none" strike="noStrike">
                <a:solidFill>
                  <a:schemeClr val="dk1"/>
                </a:solidFill>
                <a:latin typeface="Calibri"/>
                <a:ea typeface="Calibri"/>
                <a:cs typeface="Calibri"/>
                <a:sym typeface="Calibri"/>
              </a:rPr>
              <a:t>Arguing the Other Side, Uncovering Values, Dissenting</a:t>
            </a:r>
            <a:r>
              <a:rPr b="0" baseline="0" i="0" lang="en" sz="3200" u="none" cap="none" strike="noStrike">
                <a:solidFill>
                  <a:schemeClr val="dk1"/>
                </a:solidFill>
                <a:latin typeface="Calibri"/>
                <a:ea typeface="Calibri"/>
                <a:cs typeface="Calibri"/>
                <a:sym typeface="Calibri"/>
              </a:rPr>
              <a:t> </a:t>
            </a:r>
          </a:p>
        </p:txBody>
      </p:sp>
    </p:spTree>
  </p:cSld>
  <p:clrMapOvr>
    <a:masterClrMapping/>
  </p:clrMapOvr>
  <p:transition spd="slow">
    <p:cut/>
  </p:transition>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3"/>
                                        </p:tgtEl>
                                        <p:attrNameLst>
                                          <p:attrName>style.visibility</p:attrName>
                                        </p:attrNameLst>
                                      </p:cBhvr>
                                      <p:to>
                                        <p:strVal val="visible"/>
                                      </p:to>
                                    </p:set>
                                    <p:animEffect filter="fade" transition="in">
                                      <p:cBhvr>
                                        <p:cTn dur="2000"/>
                                        <p:tgtEl>
                                          <p:spTgt spid="5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8" name="Shape 538"/>
        <p:cNvGrpSpPr/>
        <p:nvPr/>
      </p:nvGrpSpPr>
      <p:grpSpPr>
        <a:xfrm>
          <a:off x="0" y="0"/>
          <a:ext cx="0" cy="0"/>
          <a:chOff x="0" y="0"/>
          <a:chExt cx="0" cy="0"/>
        </a:xfrm>
      </p:grpSpPr>
      <p:sp>
        <p:nvSpPr>
          <p:cNvPr id="539" name="Shape 539"/>
          <p:cNvSpPr txBox="1"/>
          <p:nvPr>
            <p:ph type="title"/>
          </p:nvPr>
        </p:nvSpPr>
        <p:spPr>
          <a:xfrm>
            <a:off x="304800" y="228600"/>
            <a:ext cx="7886698" cy="526267"/>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Countering Moves </a:t>
            </a:r>
          </a:p>
        </p:txBody>
      </p:sp>
      <p:sp>
        <p:nvSpPr>
          <p:cNvPr id="540" name="Shape 540"/>
          <p:cNvSpPr txBox="1"/>
          <p:nvPr/>
        </p:nvSpPr>
        <p:spPr>
          <a:xfrm>
            <a:off x="400050" y="1085850"/>
            <a:ext cx="4476749" cy="3060807"/>
          </a:xfrm>
          <a:prstGeom prst="rect">
            <a:avLst/>
          </a:prstGeom>
          <a:noFill/>
          <a:ln>
            <a:noFill/>
          </a:ln>
        </p:spPr>
        <p:txBody>
          <a:bodyPr anchorCtr="0" anchor="t" bIns="45700" lIns="91425" rIns="91425" tIns="45700">
            <a:noAutofit/>
          </a:bodyPr>
          <a:lstStyle/>
          <a:p>
            <a:pPr indent="0" lvl="0" marL="0" marR="0" rtl="0" algn="l">
              <a:lnSpc>
                <a:spcPct val="90000"/>
              </a:lnSpc>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“Push back” against the text in some way: </a:t>
            </a:r>
          </a:p>
          <a:p>
            <a:pPr indent="0" lvl="0" marL="0" marR="0" rtl="0" algn="ctr">
              <a:lnSpc>
                <a:spcPct val="90000"/>
              </a:lnSpc>
              <a:spcBef>
                <a:spcPts val="0"/>
              </a:spcBef>
              <a:buClr>
                <a:schemeClr val="dk1"/>
              </a:buClr>
              <a:buFont typeface="Calibri"/>
              <a:buNone/>
            </a:pPr>
            <a:r>
              <a:t/>
            </a:r>
            <a:endParaRPr b="0" baseline="0" i="0" sz="3000" u="none" cap="none" strike="noStrike">
              <a:solidFill>
                <a:schemeClr val="dk1"/>
              </a:solidFill>
              <a:latin typeface="Calibri"/>
              <a:ea typeface="Calibri"/>
              <a:cs typeface="Calibri"/>
              <a:sym typeface="Calibri"/>
            </a:endParaRPr>
          </a:p>
          <a:p>
            <a:pPr indent="0" lvl="0" marL="0" marR="0" rtl="0" algn="l">
              <a:lnSpc>
                <a:spcPct val="90000"/>
              </a:lnSpc>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Disagree with it</a:t>
            </a:r>
          </a:p>
          <a:p>
            <a:pPr indent="0" lvl="0" marL="0" marR="0" rtl="0" algn="l">
              <a:lnSpc>
                <a:spcPct val="90000"/>
              </a:lnSpc>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 </a:t>
            </a:r>
          </a:p>
          <a:p>
            <a:pPr indent="0" lvl="0" marL="0" marR="0" rtl="0" algn="l">
              <a:lnSpc>
                <a:spcPct val="90000"/>
              </a:lnSpc>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Challenge it </a:t>
            </a:r>
          </a:p>
          <a:p>
            <a:pPr indent="0" lvl="0" marL="0" marR="0" rtl="0" algn="l">
              <a:lnSpc>
                <a:spcPct val="90000"/>
              </a:lnSpc>
              <a:spcBef>
                <a:spcPts val="0"/>
              </a:spcBef>
              <a:buClr>
                <a:schemeClr val="dk1"/>
              </a:buClr>
              <a:buFont typeface="Calibri"/>
              <a:buNone/>
            </a:pPr>
            <a:r>
              <a:t/>
            </a:r>
            <a:endParaRPr b="0" baseline="0" i="0" sz="3000" u="none" cap="none" strike="noStrike">
              <a:solidFill>
                <a:schemeClr val="dk1"/>
              </a:solidFill>
              <a:latin typeface="Calibri"/>
              <a:ea typeface="Calibri"/>
              <a:cs typeface="Calibri"/>
              <a:sym typeface="Calibri"/>
            </a:endParaRPr>
          </a:p>
          <a:p>
            <a:pPr indent="0" lvl="0" marL="0" marR="0" rtl="0" algn="l">
              <a:lnSpc>
                <a:spcPct val="90000"/>
              </a:lnSpc>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Interpret it differently</a:t>
            </a:r>
          </a:p>
        </p:txBody>
      </p:sp>
      <p:pic>
        <p:nvPicPr>
          <p:cNvPr id="541" name="Shape 541"/>
          <p:cNvPicPr preferRelativeResize="0"/>
          <p:nvPr/>
        </p:nvPicPr>
        <p:blipFill rotWithShape="1">
          <a:blip r:embed="rId3">
            <a:alphaModFix/>
          </a:blip>
          <a:srcRect b="0" l="0" r="0" t="0"/>
          <a:stretch/>
        </p:blipFill>
        <p:spPr>
          <a:xfrm>
            <a:off x="4876800" y="742950"/>
            <a:ext cx="3962687" cy="3086099"/>
          </a:xfrm>
          <a:prstGeom prst="rect">
            <a:avLst/>
          </a:prstGeom>
          <a:noFill/>
          <a:ln cap="flat" cmpd="sng" w="107950">
            <a:solidFill>
              <a:schemeClr val="dk1"/>
            </a:solidFill>
            <a:prstDash val="solid"/>
            <a:round/>
            <a:headEnd len="med" w="med" type="none"/>
            <a:tailEnd len="med" w="med" type="none"/>
          </a:ln>
        </p:spPr>
      </p:pic>
      <p:sp>
        <p:nvSpPr>
          <p:cNvPr id="542" name="Shape 542"/>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spTree>
  </p:cSld>
  <p:clrMapOvr>
    <a:masterClrMapping/>
  </p:clrMapOvr>
  <p:transition spd="slow">
    <p:cut/>
  </p:transition>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46" name="Shape 546"/>
        <p:cNvGrpSpPr/>
        <p:nvPr/>
      </p:nvGrpSpPr>
      <p:grpSpPr>
        <a:xfrm>
          <a:off x="0" y="0"/>
          <a:ext cx="0" cy="0"/>
          <a:chOff x="0" y="0"/>
          <a:chExt cx="0" cy="0"/>
        </a:xfrm>
      </p:grpSpPr>
      <p:sp>
        <p:nvSpPr>
          <p:cNvPr id="547" name="Shape 547"/>
          <p:cNvSpPr txBox="1"/>
          <p:nvPr>
            <p:ph type="title"/>
          </p:nvPr>
        </p:nvSpPr>
        <p:spPr>
          <a:xfrm>
            <a:off x="304800" y="167525"/>
            <a:ext cx="7721699" cy="762299"/>
          </a:xfrm>
          <a:prstGeom prst="rect">
            <a:avLst/>
          </a:prstGeom>
          <a:noFill/>
          <a:ln>
            <a:noFill/>
          </a:ln>
        </p:spPr>
        <p:txBody>
          <a:bodyPr anchorCtr="0" anchor="ctr" bIns="45700" lIns="91425" rIns="91425" tIns="45700">
            <a:noAutofit/>
          </a:bodyPr>
          <a:lstStyle/>
          <a:p>
            <a:pPr indent="0" lvl="0" marL="0" marR="0" rtl="0" algn="l">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What Countering Looks Like</a:t>
            </a:r>
          </a:p>
        </p:txBody>
      </p:sp>
      <p:sp>
        <p:nvSpPr>
          <p:cNvPr id="548" name="Shape 548"/>
          <p:cNvSpPr txBox="1"/>
          <p:nvPr>
            <p:ph idx="1" type="body"/>
          </p:nvPr>
        </p:nvSpPr>
        <p:spPr>
          <a:xfrm>
            <a:off x="494525" y="901950"/>
            <a:ext cx="5403300" cy="1841099"/>
          </a:xfrm>
          <a:prstGeom prst="rect">
            <a:avLst/>
          </a:prstGeom>
          <a:noFill/>
          <a:ln>
            <a:noFill/>
          </a:ln>
        </p:spPr>
        <p:txBody>
          <a:bodyPr anchorCtr="0" anchor="t" bIns="45700" lIns="91425" rIns="91425" tIns="45700">
            <a:noAutofit/>
          </a:bodyPr>
          <a:lstStyle/>
          <a:p>
            <a:pPr indent="0" lvl="0" marL="0" marR="0" rtl="0" algn="l">
              <a:lnSpc>
                <a:spcPct val="100000"/>
              </a:lnSpc>
              <a:spcBef>
                <a:spcPts val="0"/>
              </a:spcBef>
              <a:buClr>
                <a:schemeClr val="dk1"/>
              </a:buClr>
              <a:buSzPct val="25000"/>
              <a:buFont typeface="Calibri"/>
              <a:buNone/>
            </a:pPr>
            <a:r>
              <a:rPr b="1" baseline="0" i="0" lang="en" sz="2400" u="none" cap="none" strike="noStrike">
                <a:solidFill>
                  <a:schemeClr val="dk1"/>
                </a:solidFill>
                <a:latin typeface="Calibri"/>
                <a:ea typeface="Calibri"/>
                <a:cs typeface="Calibri"/>
                <a:sym typeface="Calibri"/>
              </a:rPr>
              <a:t>Language that takes another approach, identifies hidden or absent arguments, or explains where an argument falls short. </a:t>
            </a:r>
          </a:p>
          <a:p>
            <a:pPr indent="0" lvl="0" marL="0" marR="0" rtl="0" algn="l">
              <a:lnSpc>
                <a:spcPct val="90000"/>
              </a:lnSpc>
              <a:spcBef>
                <a:spcPts val="1000"/>
              </a:spcBef>
              <a:buClr>
                <a:schemeClr val="dk1"/>
              </a:buClr>
              <a:buFont typeface="Calibri"/>
              <a:buNone/>
            </a:pPr>
            <a:r>
              <a:t/>
            </a:r>
            <a:endParaRPr b="0" baseline="0" i="0" sz="2400" u="none" cap="none" strike="noStrike">
              <a:solidFill>
                <a:schemeClr val="dk1"/>
              </a:solidFill>
              <a:latin typeface="Calibri"/>
              <a:ea typeface="Calibri"/>
              <a:cs typeface="Calibri"/>
              <a:sym typeface="Calibri"/>
            </a:endParaRPr>
          </a:p>
        </p:txBody>
      </p:sp>
      <p:sp>
        <p:nvSpPr>
          <p:cNvPr id="549" name="Shape 549"/>
          <p:cNvSpPr txBox="1"/>
          <p:nvPr>
            <p:ph idx="11" type="ftr"/>
          </p:nvPr>
        </p:nvSpPr>
        <p:spPr>
          <a:xfrm>
            <a:off x="3028950" y="4800325"/>
            <a:ext cx="3086099" cy="207719"/>
          </a:xfrm>
          <a:prstGeom prst="rect">
            <a:avLst/>
          </a:prstGeom>
          <a:noFill/>
          <a:ln>
            <a:noFill/>
          </a:ln>
        </p:spPr>
        <p:txBody>
          <a:bodyPr anchorCtr="0" anchor="ctr" bIns="45700" lIns="91425" rIns="91425" tIns="45700">
            <a:noAutofit/>
          </a:bodyPr>
          <a:lstStyle/>
          <a:p>
            <a:pPr indent="0" lvl="0" marL="0" marR="0" rtl="0" algn="ctr">
              <a:spcBef>
                <a:spcPts val="0"/>
              </a:spcBef>
              <a:buClr>
                <a:srgbClr val="888888"/>
              </a:buClr>
              <a:buSzPct val="25000"/>
              <a:buFont typeface="Calibri"/>
              <a:buNone/>
            </a:pPr>
            <a:r>
              <a:rPr b="0" baseline="0" i="0" lang="en" sz="1200" u="none" cap="none" strike="noStrike">
                <a:solidFill>
                  <a:srgbClr val="888888"/>
                </a:solidFill>
                <a:latin typeface="Calibri"/>
                <a:ea typeface="Calibri"/>
                <a:cs typeface="Calibri"/>
                <a:sym typeface="Calibri"/>
              </a:rPr>
              <a:t>Leeanne Bordelon, NSU Writing Project, 2014</a:t>
            </a:r>
          </a:p>
        </p:txBody>
      </p:sp>
      <p:sp>
        <p:nvSpPr>
          <p:cNvPr id="550" name="Shape 550"/>
          <p:cNvSpPr txBox="1"/>
          <p:nvPr/>
        </p:nvSpPr>
        <p:spPr>
          <a:xfrm>
            <a:off x="304800" y="2406250"/>
            <a:ext cx="8079900" cy="30699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What the author fails to consider is …</a:t>
            </a:r>
            <a:br>
              <a:rPr b="0" baseline="0" i="0" lang="en" sz="2400" u="none" cap="none" strike="noStrike">
                <a:solidFill>
                  <a:schemeClr val="dk1"/>
                </a:solidFill>
                <a:latin typeface="Calibri"/>
                <a:ea typeface="Calibri"/>
                <a:cs typeface="Calibri"/>
                <a:sym typeface="Calibri"/>
              </a:rPr>
            </a:br>
            <a:r>
              <a:rPr b="0" baseline="0" i="0" lang="en" sz="2400" u="none" cap="none" strike="noStrike">
                <a:solidFill>
                  <a:schemeClr val="dk1"/>
                </a:solidFill>
                <a:latin typeface="Calibri"/>
                <a:ea typeface="Calibri"/>
                <a:cs typeface="Calibri"/>
                <a:sym typeface="Calibri"/>
              </a:rPr>
              <a:t>This is true, but …</a:t>
            </a:r>
          </a:p>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The same thing can be said for …</a:t>
            </a:r>
          </a:p>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The author doesn’t explain why ….</a:t>
            </a:r>
          </a:p>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Another way to look at this is …</a:t>
            </a:r>
          </a:p>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The study doesn’t explore the connections between …</a:t>
            </a:r>
          </a:p>
          <a:p>
            <a:pPr indent="0" lvl="0" marL="0" marR="0" rtl="0" algn="l">
              <a:spcBef>
                <a:spcPts val="0"/>
              </a:spcBef>
              <a:buClr>
                <a:schemeClr val="dk1"/>
              </a:buClr>
              <a:buFont typeface="Calibri"/>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24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rPr b="0" baseline="0" i="0" lang="en" sz="2400" u="none" cap="none" strike="noStrike">
                <a:solidFill>
                  <a:schemeClr val="dk1"/>
                </a:solidFill>
                <a:latin typeface="Calibri"/>
                <a:ea typeface="Calibri"/>
                <a:cs typeface="Calibri"/>
                <a:sym typeface="Calibri"/>
              </a:rPr>
              <a:t> </a:t>
            </a:r>
          </a:p>
        </p:txBody>
      </p:sp>
      <p:pic>
        <p:nvPicPr>
          <p:cNvPr id="551" name="Shape 551"/>
          <p:cNvPicPr preferRelativeResize="0"/>
          <p:nvPr/>
        </p:nvPicPr>
        <p:blipFill rotWithShape="1">
          <a:blip r:embed="rId3">
            <a:alphaModFix/>
          </a:blip>
          <a:srcRect b="0" l="0" r="0" t="0"/>
          <a:stretch/>
        </p:blipFill>
        <p:spPr>
          <a:xfrm>
            <a:off x="5791200" y="951650"/>
            <a:ext cx="3086099" cy="3156755"/>
          </a:xfrm>
          <a:prstGeom prst="rect">
            <a:avLst/>
          </a:prstGeom>
          <a:noFill/>
          <a:ln cap="flat" cmpd="sng" w="107950">
            <a:solidFill>
              <a:schemeClr val="dk1"/>
            </a:solidFill>
            <a:prstDash val="solid"/>
            <a:round/>
            <a:headEnd len="med" w="med" type="none"/>
            <a:tailEnd len="med" w="med" type="none"/>
          </a:ln>
        </p:spPr>
      </p:pic>
    </p:spTree>
  </p:cSld>
  <p:clrMapOvr>
    <a:masterClrMapping/>
  </p:clrMapOvr>
  <p:transition spd="slow">
    <p:cut/>
  </p:transition>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55" name="Shape 555"/>
        <p:cNvGrpSpPr/>
        <p:nvPr/>
      </p:nvGrpSpPr>
      <p:grpSpPr>
        <a:xfrm>
          <a:off x="0" y="0"/>
          <a:ext cx="0" cy="0"/>
          <a:chOff x="0" y="0"/>
          <a:chExt cx="0" cy="0"/>
        </a:xfrm>
      </p:grpSpPr>
      <p:sp>
        <p:nvSpPr>
          <p:cNvPr id="556" name="Shape 556"/>
          <p:cNvSpPr txBox="1"/>
          <p:nvPr>
            <p:ph type="title"/>
          </p:nvPr>
        </p:nvSpPr>
        <p:spPr>
          <a:xfrm>
            <a:off x="457200" y="205978"/>
            <a:ext cx="8229600" cy="857400"/>
          </a:xfrm>
          <a:prstGeom prst="rect">
            <a:avLst/>
          </a:prstGeom>
          <a:noFill/>
          <a:ln>
            <a:noFill/>
          </a:ln>
        </p:spPr>
        <p:txBody>
          <a:bodyPr anchorCtr="0" anchor="ctr" bIns="45700" lIns="91425" rIns="91425" tIns="45700">
            <a:noAutofit/>
          </a:bodyPr>
          <a:lstStyle/>
          <a:p>
            <a:pPr indent="0" lvl="0" marL="0" marR="0" rtl="0" algn="ctr">
              <a:spcBef>
                <a:spcPts val="0"/>
              </a:spcBef>
              <a:buClr>
                <a:schemeClr val="dk1"/>
              </a:buClr>
              <a:buSzPct val="25000"/>
              <a:buFont typeface="Calibri"/>
              <a:buNone/>
            </a:pPr>
            <a:r>
              <a:rPr b="0" baseline="0" i="0" lang="en" sz="4400" u="none" cap="none" strike="noStrike">
                <a:solidFill>
                  <a:schemeClr val="dk1"/>
                </a:solidFill>
                <a:latin typeface="Calibri"/>
                <a:ea typeface="Calibri"/>
                <a:cs typeface="Calibri"/>
                <a:sym typeface="Calibri"/>
              </a:rPr>
              <a:t>An Example of Countering</a:t>
            </a:r>
          </a:p>
        </p:txBody>
      </p:sp>
      <p:pic>
        <p:nvPicPr>
          <p:cNvPr id="557" name="Shape 557"/>
          <p:cNvPicPr preferRelativeResize="0"/>
          <p:nvPr>
            <p:ph idx="1" type="body"/>
          </p:nvPr>
        </p:nvPicPr>
        <p:blipFill rotWithShape="1">
          <a:blip r:embed="rId3">
            <a:alphaModFix/>
          </a:blip>
          <a:srcRect b="0" l="0" r="0" t="0"/>
          <a:stretch/>
        </p:blipFill>
        <p:spPr>
          <a:xfrm>
            <a:off x="334199" y="1152925"/>
            <a:ext cx="8475600" cy="3513900"/>
          </a:xfrm>
          <a:prstGeom prst="rect">
            <a:avLst/>
          </a:prstGeom>
          <a:noFill/>
          <a:ln>
            <a:noFill/>
          </a:ln>
        </p:spPr>
      </p:pic>
    </p:spTree>
  </p:cSld>
  <p:clrMapOvr>
    <a:masterClrMapping/>
  </p:clrMapOvr>
  <p:transition spd="slow">
    <p:cut/>
  </p:transition>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61" name="Shape 561"/>
        <p:cNvGrpSpPr/>
        <p:nvPr/>
      </p:nvGrpSpPr>
      <p:grpSpPr>
        <a:xfrm>
          <a:off x="0" y="0"/>
          <a:ext cx="0" cy="0"/>
          <a:chOff x="0" y="0"/>
          <a:chExt cx="0" cy="0"/>
        </a:xfrm>
      </p:grpSpPr>
      <p:sp>
        <p:nvSpPr>
          <p:cNvPr id="562" name="Shape 562"/>
          <p:cNvSpPr txBox="1"/>
          <p:nvPr>
            <p:ph type="title"/>
          </p:nvPr>
        </p:nvSpPr>
        <p:spPr>
          <a:xfrm>
            <a:off x="4000500" y="228600"/>
            <a:ext cx="4410645" cy="526267"/>
          </a:xfrm>
          <a:prstGeom prst="rect">
            <a:avLst/>
          </a:prstGeom>
          <a:noFill/>
          <a:ln>
            <a:noFill/>
          </a:ln>
        </p:spPr>
        <p:txBody>
          <a:bodyPr anchorCtr="0" anchor="ctr" bIns="45700" lIns="91425" rIns="91425" tIns="45700">
            <a:noAutofit/>
          </a:bodyPr>
          <a:lstStyle/>
          <a:p>
            <a:pPr indent="0" lvl="0" marL="0" marR="0" rtl="0" algn="ctr">
              <a:lnSpc>
                <a:spcPct val="90000"/>
              </a:lnSpc>
              <a:spcBef>
                <a:spcPts val="0"/>
              </a:spcBef>
              <a:buClr>
                <a:schemeClr val="dk1"/>
              </a:buClr>
              <a:buSzPct val="25000"/>
              <a:buFont typeface="Calibri"/>
              <a:buNone/>
            </a:pPr>
            <a:r>
              <a:rPr b="1" baseline="0" i="0" lang="en" sz="4400" u="none" cap="none" strike="noStrike">
                <a:solidFill>
                  <a:schemeClr val="dk1"/>
                </a:solidFill>
                <a:latin typeface="Calibri"/>
                <a:ea typeface="Calibri"/>
                <a:cs typeface="Calibri"/>
                <a:sym typeface="Calibri"/>
              </a:rPr>
              <a:t>Let’s Practice</a:t>
            </a:r>
          </a:p>
        </p:txBody>
      </p:sp>
      <p:sp>
        <p:nvSpPr>
          <p:cNvPr id="563" name="Shape 563"/>
          <p:cNvSpPr txBox="1"/>
          <p:nvPr/>
        </p:nvSpPr>
        <p:spPr>
          <a:xfrm>
            <a:off x="3771900" y="914400"/>
            <a:ext cx="5143499" cy="3393236"/>
          </a:xfrm>
          <a:prstGeom prst="rect">
            <a:avLst/>
          </a:prstGeom>
          <a:noFill/>
          <a:ln>
            <a:noFill/>
          </a:ln>
        </p:spPr>
        <p:txBody>
          <a:bodyPr anchorCtr="0" anchor="t" bIns="45700" lIns="91425" rIns="91425" tIns="45700">
            <a:noAutofit/>
          </a:bodyPr>
          <a:lstStyle/>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articles from your first mini-unit.</a:t>
            </a:r>
          </a:p>
          <a:p>
            <a:pPr indent="-342900" lvl="0" marL="342900" marR="0" rtl="0" algn="l">
              <a:spcBef>
                <a:spcPts val="0"/>
              </a:spcBef>
              <a:buNone/>
            </a:pPr>
            <a:r>
              <a:t/>
            </a:r>
            <a:endParaRPr b="0" baseline="0" i="0" sz="2400" u="none" cap="none" strike="noStrike">
              <a:solidFill>
                <a:schemeClr val="dk1"/>
              </a:solidFill>
              <a:latin typeface="Calibri"/>
              <a:ea typeface="Calibri"/>
              <a:cs typeface="Calibri"/>
              <a:sym typeface="Calibri"/>
            </a:endParaRP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Glance through the article and highlight a sentence or phrase that you would like to “push back” against in some way. </a:t>
            </a:r>
          </a:p>
          <a:p>
            <a:pPr indent="-342900" lvl="0" marL="342900" marR="0" rtl="0" algn="l">
              <a:spcBef>
                <a:spcPts val="0"/>
              </a:spcBef>
              <a:buNone/>
            </a:pPr>
            <a:r>
              <a:t/>
            </a:r>
            <a:endParaRPr b="0" baseline="0" i="0" sz="2400" u="none" cap="none" strike="noStrike">
              <a:solidFill>
                <a:schemeClr val="dk1"/>
              </a:solidFill>
              <a:latin typeface="Calibri"/>
              <a:ea typeface="Calibri"/>
              <a:cs typeface="Calibri"/>
              <a:sym typeface="Calibri"/>
            </a:endParaRPr>
          </a:p>
          <a:p>
            <a:pPr indent="-342900" lvl="0" marL="342900" marR="0" rtl="0" algn="l">
              <a:spcBef>
                <a:spcPts val="0"/>
              </a:spcBef>
              <a:buClr>
                <a:schemeClr val="dk1"/>
              </a:buClr>
              <a:buSzPct val="100000"/>
              <a:buFont typeface="Noto Symbol"/>
              <a:buChar char="➢"/>
            </a:pPr>
            <a:r>
              <a:rPr b="0" baseline="0" i="0" lang="en" sz="2400" u="none" cap="none" strike="noStrike">
                <a:solidFill>
                  <a:schemeClr val="dk1"/>
                </a:solidFill>
                <a:latin typeface="Calibri"/>
                <a:ea typeface="Calibri"/>
                <a:cs typeface="Calibri"/>
                <a:sym typeface="Calibri"/>
              </a:rPr>
              <a:t>Use one of the sentence starter templates from the left and write a sentence that counters.</a:t>
            </a:r>
          </a:p>
          <a:p>
            <a:pPr indent="-342900" lvl="0" marL="342900" marR="0" rtl="0" algn="l">
              <a:spcBef>
                <a:spcPts val="0"/>
              </a:spcBef>
              <a:buNone/>
            </a:pPr>
            <a:r>
              <a:t/>
            </a:r>
            <a:endParaRPr b="0" baseline="0" i="0" sz="2400" u="none" cap="none" strike="noStrike">
              <a:solidFill>
                <a:schemeClr val="dk1"/>
              </a:solidFill>
              <a:latin typeface="Calibri"/>
              <a:ea typeface="Calibri"/>
              <a:cs typeface="Calibri"/>
              <a:sym typeface="Calibri"/>
            </a:endParaRPr>
          </a:p>
        </p:txBody>
      </p:sp>
      <p:pic>
        <p:nvPicPr>
          <p:cNvPr id="564" name="Shape 564"/>
          <p:cNvPicPr preferRelativeResize="0"/>
          <p:nvPr>
            <p:ph idx="1" type="body"/>
          </p:nvPr>
        </p:nvPicPr>
        <p:blipFill rotWithShape="1">
          <a:blip r:embed="rId3">
            <a:alphaModFix/>
          </a:blip>
          <a:srcRect b="0" l="0" r="0" t="0"/>
          <a:stretch/>
        </p:blipFill>
        <p:spPr>
          <a:xfrm>
            <a:off x="457200" y="800100"/>
            <a:ext cx="2571749" cy="1885949"/>
          </a:xfrm>
          <a:prstGeom prst="rect">
            <a:avLst/>
          </a:prstGeom>
          <a:noFill/>
          <a:ln cap="flat" cmpd="sng" w="107950">
            <a:solidFill>
              <a:schemeClr val="dk1"/>
            </a:solidFill>
            <a:prstDash val="solid"/>
            <a:round/>
            <a:headEnd len="med" w="med" type="none"/>
            <a:tailEnd len="med" w="med" type="none"/>
          </a:ln>
        </p:spPr>
      </p:pic>
      <p:sp>
        <p:nvSpPr>
          <p:cNvPr id="565" name="Shape 565"/>
          <p:cNvSpPr/>
          <p:nvPr/>
        </p:nvSpPr>
        <p:spPr>
          <a:xfrm>
            <a:off x="228600" y="2890200"/>
            <a:ext cx="3932699" cy="1938900"/>
          </a:xfrm>
          <a:prstGeom prst="rect">
            <a:avLst/>
          </a:prstGeom>
          <a:noFill/>
          <a:ln>
            <a:noFill/>
          </a:ln>
        </p:spPr>
        <p:txBody>
          <a:bodyPr anchorCtr="0" anchor="t" bIns="45700" lIns="91425" rIns="91425" tIns="45700">
            <a:noAutofit/>
          </a:bodyPr>
          <a:lstStyle/>
          <a:p>
            <a:pPr indent="0" lvl="0" marL="0" marR="0" rtl="0" algn="l">
              <a:lnSpc>
                <a:spcPct val="115000"/>
              </a:lnSpc>
              <a:spcBef>
                <a:spcPts val="0"/>
              </a:spcBef>
              <a:buSzPct val="25000"/>
              <a:buNone/>
            </a:pPr>
            <a:r>
              <a:rPr b="0" baseline="0" i="0" lang="en" sz="1800" u="none" cap="none" strike="noStrike">
                <a:solidFill>
                  <a:schemeClr val="dk1"/>
                </a:solidFill>
                <a:latin typeface="Calibri"/>
                <a:ea typeface="Calibri"/>
                <a:cs typeface="Calibri"/>
                <a:sym typeface="Calibri"/>
              </a:rPr>
              <a:t>What the author fails to consider is …</a:t>
            </a:r>
            <a:br>
              <a:rPr b="0" baseline="0" i="0" lang="en" sz="1800" u="none" cap="none" strike="noStrike">
                <a:solidFill>
                  <a:schemeClr val="dk1"/>
                </a:solidFill>
                <a:latin typeface="Calibri"/>
                <a:ea typeface="Calibri"/>
                <a:cs typeface="Calibri"/>
                <a:sym typeface="Calibri"/>
              </a:rPr>
            </a:br>
            <a:r>
              <a:rPr b="0" baseline="0" i="0" lang="en" sz="1800" u="none" cap="none" strike="noStrike">
                <a:solidFill>
                  <a:schemeClr val="dk1"/>
                </a:solidFill>
                <a:latin typeface="Calibri"/>
                <a:ea typeface="Calibri"/>
                <a:cs typeface="Calibri"/>
                <a:sym typeface="Calibri"/>
              </a:rPr>
              <a:t>This is true, but …</a:t>
            </a:r>
          </a:p>
          <a:p>
            <a:pPr indent="0" lvl="0" marL="0" marR="0" rtl="0" algn="l">
              <a:lnSpc>
                <a:spcPct val="115000"/>
              </a:lnSpc>
              <a:spcBef>
                <a:spcPts val="0"/>
              </a:spcBef>
              <a:buSzPct val="25000"/>
              <a:buNone/>
            </a:pPr>
            <a:r>
              <a:rPr b="0" baseline="0" i="0" lang="en" sz="1800" u="none" cap="none" strike="noStrike">
                <a:solidFill>
                  <a:schemeClr val="dk1"/>
                </a:solidFill>
                <a:latin typeface="Calibri"/>
                <a:ea typeface="Calibri"/>
                <a:cs typeface="Calibri"/>
                <a:sym typeface="Calibri"/>
              </a:rPr>
              <a:t>The same thing can be said for …</a:t>
            </a:r>
          </a:p>
          <a:p>
            <a:pPr indent="0" lvl="0" marL="0" marR="0" rtl="0" algn="l">
              <a:lnSpc>
                <a:spcPct val="115000"/>
              </a:lnSpc>
              <a:spcBef>
                <a:spcPts val="0"/>
              </a:spcBef>
              <a:buSzPct val="25000"/>
              <a:buNone/>
            </a:pPr>
            <a:r>
              <a:rPr b="0" baseline="0" i="0" lang="en" sz="1800" u="none" cap="none" strike="noStrike">
                <a:solidFill>
                  <a:schemeClr val="dk1"/>
                </a:solidFill>
                <a:latin typeface="Calibri"/>
                <a:ea typeface="Calibri"/>
                <a:cs typeface="Calibri"/>
                <a:sym typeface="Calibri"/>
              </a:rPr>
              <a:t>The author doesn’t explain why ….</a:t>
            </a:r>
          </a:p>
          <a:p>
            <a:pPr indent="0" lvl="0" marL="0" marR="0" rtl="0" algn="l">
              <a:lnSpc>
                <a:spcPct val="115000"/>
              </a:lnSpc>
              <a:spcBef>
                <a:spcPts val="0"/>
              </a:spcBef>
              <a:buSzPct val="25000"/>
              <a:buNone/>
            </a:pPr>
            <a:r>
              <a:rPr b="0" baseline="0" i="0" lang="en" sz="1800" u="none" cap="none" strike="noStrike">
                <a:solidFill>
                  <a:schemeClr val="dk1"/>
                </a:solidFill>
                <a:latin typeface="Calibri"/>
                <a:ea typeface="Calibri"/>
                <a:cs typeface="Calibri"/>
                <a:sym typeface="Calibri"/>
              </a:rPr>
              <a:t>Another way to look at this is …</a:t>
            </a:r>
          </a:p>
          <a:p>
            <a:pPr indent="0" lvl="0" marL="0" marR="0" rtl="0" algn="l">
              <a:lnSpc>
                <a:spcPct val="115000"/>
              </a:lnSpc>
              <a:spcBef>
                <a:spcPts val="0"/>
              </a:spcBef>
              <a:buSzPct val="25000"/>
              <a:buNone/>
            </a:pPr>
            <a:r>
              <a:rPr b="0" baseline="0" i="0" lang="en" sz="1800" u="none" cap="none" strike="noStrike">
                <a:solidFill>
                  <a:schemeClr val="dk1"/>
                </a:solidFill>
                <a:latin typeface="Calibri"/>
                <a:ea typeface="Calibri"/>
                <a:cs typeface="Calibri"/>
                <a:sym typeface="Calibri"/>
              </a:rPr>
              <a:t>The study doesn’t explore the connections between …</a:t>
            </a:r>
          </a:p>
        </p:txBody>
      </p:sp>
    </p:spTree>
  </p:cSld>
  <p:clrMapOvr>
    <a:masterClrMapping/>
  </p:clrMapOvr>
  <p:transition spd="slow">
    <p:cut/>
  </p:transition>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0" name="Shape 570"/>
        <p:cNvGrpSpPr/>
        <p:nvPr/>
      </p:nvGrpSpPr>
      <p:grpSpPr>
        <a:xfrm>
          <a:off x="0" y="0"/>
          <a:ext cx="0" cy="0"/>
          <a:chOff x="0" y="0"/>
          <a:chExt cx="0" cy="0"/>
        </a:xfrm>
      </p:grpSpPr>
      <p:sp>
        <p:nvSpPr>
          <p:cNvPr id="571" name="Shape 571"/>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Looking at Student Work</a:t>
            </a:r>
          </a:p>
        </p:txBody>
      </p:sp>
      <p:sp>
        <p:nvSpPr>
          <p:cNvPr id="572" name="Shape 572"/>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t/>
            </a:r>
            <a:endParaRPr/>
          </a:p>
        </p:txBody>
      </p:sp>
      <p:graphicFrame>
        <p:nvGraphicFramePr>
          <p:cNvPr id="573" name="Shape 573"/>
          <p:cNvGraphicFramePr/>
          <p:nvPr/>
        </p:nvGraphicFramePr>
        <p:xfrm>
          <a:off x="952500" y="1809750"/>
          <a:ext cx="3000000" cy="3000000"/>
        </p:xfrm>
        <a:graphic>
          <a:graphicData uri="http://schemas.openxmlformats.org/drawingml/2006/table">
            <a:tbl>
              <a:tblPr>
                <a:noFill/>
                <a:tableStyleId>{BF66E6F3-2749-43FA-B7F4-0AC1C2B13E03}</a:tableStyleId>
              </a:tblPr>
              <a:tblGrid>
                <a:gridCol w="1421950"/>
                <a:gridCol w="2779700"/>
                <a:gridCol w="3037350"/>
              </a:tblGrid>
              <a:tr h="381000">
                <a:tc>
                  <a:txBody>
                    <a:bodyPr>
                      <a:noAutofit/>
                    </a:bodyPr>
                    <a:lstStyle/>
                    <a:p>
                      <a:pPr>
                        <a:spcBef>
                          <a:spcPts val="0"/>
                        </a:spcBef>
                        <a:buNone/>
                      </a:pPr>
                      <a:r>
                        <a:rPr lang="en"/>
                        <a:t>Student</a:t>
                      </a:r>
                    </a:p>
                  </a:txBody>
                  <a:tcPr marT="91425" marB="91425" marR="91425" marL="91425"/>
                </a:tc>
                <a:tc>
                  <a:txBody>
                    <a:bodyPr>
                      <a:noAutofit/>
                    </a:bodyPr>
                    <a:lstStyle/>
                    <a:p>
                      <a:pPr algn="ctr">
                        <a:spcBef>
                          <a:spcPts val="0"/>
                        </a:spcBef>
                        <a:buNone/>
                      </a:pPr>
                      <a:r>
                        <a:rPr lang="en"/>
                        <a:t>Evidence of Teaching</a:t>
                      </a:r>
                    </a:p>
                  </a:txBody>
                  <a:tcPr marT="91425" marB="91425" marR="91425" marL="91425"/>
                </a:tc>
                <a:tc>
                  <a:txBody>
                    <a:bodyPr>
                      <a:noAutofit/>
                    </a:bodyPr>
                    <a:lstStyle/>
                    <a:p>
                      <a:pPr algn="ctr">
                        <a:spcBef>
                          <a:spcPts val="0"/>
                        </a:spcBef>
                        <a:buNone/>
                      </a:pPr>
                      <a:r>
                        <a:rPr lang="en"/>
                        <a:t>Evidence for Teaching</a:t>
                      </a:r>
                    </a:p>
                  </a:txBody>
                  <a:tcPr marT="91425" marB="91425" marR="91425" marL="91425"/>
                </a:tc>
              </a:tr>
              <a:tr h="381000">
                <a:tc>
                  <a:txBody>
                    <a:bodyPr>
                      <a:noAutofit/>
                    </a:bodyPr>
                    <a:lstStyle/>
                    <a:p>
                      <a:pPr>
                        <a:spcBef>
                          <a:spcPts val="0"/>
                        </a:spcBef>
                        <a:buNone/>
                      </a:pPr>
                      <a:r>
                        <a:t/>
                      </a:r>
                      <a:endParaRPr/>
                    </a:p>
                  </a:txBody>
                  <a:tcPr marT="91425" marB="91425" marR="91425" marL="91425"/>
                </a:tc>
                <a:tc>
                  <a:txBody>
                    <a:bodyPr>
                      <a:noAutofit/>
                    </a:bodyPr>
                    <a:lstStyle/>
                    <a:p>
                      <a:pPr>
                        <a:spcBef>
                          <a:spcPts val="0"/>
                        </a:spcBef>
                        <a:buNone/>
                      </a:pPr>
                      <a:r>
                        <a:rPr lang="en" sz="3000">
                          <a:latin typeface="Amatic SC"/>
                          <a:ea typeface="Amatic SC"/>
                          <a:cs typeface="Amatic SC"/>
                          <a:sym typeface="Amatic SC"/>
                        </a:rPr>
                        <a:t>authorized the source</a:t>
                      </a:r>
                    </a:p>
                  </a:txBody>
                  <a:tcPr marT="91425" marB="91425" marR="91425" marL="91425"/>
                </a:tc>
                <a:tc>
                  <a:txBody>
                    <a:bodyPr>
                      <a:noAutofit/>
                    </a:bodyPr>
                    <a:lstStyle/>
                    <a:p>
                      <a:pPr>
                        <a:spcBef>
                          <a:spcPts val="0"/>
                        </a:spcBef>
                        <a:buNone/>
                      </a:pPr>
                      <a:r>
                        <a:rPr lang="en" sz="3000">
                          <a:latin typeface="Amatic SC"/>
                          <a:ea typeface="Amatic SC"/>
                          <a:cs typeface="Amatic SC"/>
                          <a:sym typeface="Amatic SC"/>
                        </a:rPr>
                        <a:t>add “I Say”</a:t>
                      </a:r>
                    </a:p>
                  </a:txBody>
                  <a:tcPr marT="91425" marB="91425" marR="91425" marL="91425"/>
                </a:tc>
              </a:tr>
              <a:tr h="381000">
                <a:tc>
                  <a:txBody>
                    <a:bodyPr>
                      <a:noAutofit/>
                    </a:bodyPr>
                    <a:lstStyle/>
                    <a:p>
                      <a:pPr>
                        <a:spcBef>
                          <a:spcPts val="0"/>
                        </a:spcBef>
                        <a:buNone/>
                      </a:pPr>
                      <a:r>
                        <a:t/>
                      </a:r>
                      <a:endParaRPr/>
                    </a:p>
                  </a:txBody>
                  <a:tcPr marT="91425" marB="91425" marR="91425" marL="91425"/>
                </a:tc>
                <a:tc>
                  <a:txBody>
                    <a:bodyPr>
                      <a:noAutofit/>
                    </a:bodyPr>
                    <a:lstStyle/>
                    <a:p>
                      <a:pPr>
                        <a:spcBef>
                          <a:spcPts val="0"/>
                        </a:spcBef>
                        <a:buNone/>
                      </a:pPr>
                      <a:r>
                        <a:t/>
                      </a:r>
                      <a:endParaRPr/>
                    </a:p>
                  </a:txBody>
                  <a:tcPr marT="91425" marB="91425" marR="91425" marL="91425"/>
                </a:tc>
                <a:tc>
                  <a:txBody>
                    <a:bodyPr>
                      <a:noAutofit/>
                    </a:bodyPr>
                    <a:lstStyle/>
                    <a:p>
                      <a:pPr>
                        <a:spcBef>
                          <a:spcPts val="0"/>
                        </a:spcBef>
                        <a:buNone/>
                      </a:pPr>
                      <a:r>
                        <a:t/>
                      </a:r>
                      <a:endParaRPr/>
                    </a:p>
                  </a:txBody>
                  <a:tcPr marT="91425" marB="91425" marR="91425" marL="91425"/>
                </a:tc>
              </a:tr>
              <a:tr h="381000">
                <a:tc>
                  <a:txBody>
                    <a:bodyPr>
                      <a:noAutofit/>
                    </a:bodyPr>
                    <a:lstStyle/>
                    <a:p>
                      <a:pPr>
                        <a:spcBef>
                          <a:spcPts val="0"/>
                        </a:spcBef>
                        <a:buNone/>
                      </a:pPr>
                      <a:r>
                        <a:t/>
                      </a:r>
                      <a:endParaRPr/>
                    </a:p>
                  </a:txBody>
                  <a:tcPr marT="91425" marB="91425" marR="91425" marL="91425"/>
                </a:tc>
                <a:tc>
                  <a:txBody>
                    <a:bodyPr>
                      <a:noAutofit/>
                    </a:bodyPr>
                    <a:lstStyle/>
                    <a:p>
                      <a:pPr>
                        <a:spcBef>
                          <a:spcPts val="0"/>
                        </a:spcBef>
                        <a:buNone/>
                      </a:pPr>
                      <a:r>
                        <a:t/>
                      </a:r>
                      <a:endParaRPr/>
                    </a:p>
                  </a:txBody>
                  <a:tcPr marT="91425" marB="91425" marR="91425" marL="91425"/>
                </a:tc>
                <a:tc>
                  <a:txBody>
                    <a:bodyPr>
                      <a:noAutofit/>
                    </a:bodyPr>
                    <a:lstStyle/>
                    <a:p>
                      <a:pPr>
                        <a:spcBef>
                          <a:spcPts val="0"/>
                        </a:spcBef>
                        <a:buNone/>
                      </a:pPr>
                      <a:r>
                        <a:t/>
                      </a:r>
                      <a:endParaRPr/>
                    </a:p>
                  </a:txBody>
                  <a:tcPr marT="91425" marB="91425" marR="91425" marL="91425"/>
                </a:tc>
              </a:tr>
            </a:tbl>
          </a:graphicData>
        </a:graphic>
      </p:graphicFrame>
    </p:spTree>
  </p:cSld>
  <p:clrMapOvr>
    <a:masterClrMapping/>
  </p:clrMapOvr>
  <p:transition spd="slow">
    <p:cut/>
  </p:transition>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7" name="Shape 577"/>
        <p:cNvGrpSpPr/>
        <p:nvPr/>
      </p:nvGrpSpPr>
      <p:grpSpPr>
        <a:xfrm>
          <a:off x="0" y="0"/>
          <a:ext cx="0" cy="0"/>
          <a:chOff x="0" y="0"/>
          <a:chExt cx="0" cy="0"/>
        </a:xfrm>
      </p:grpSpPr>
      <p:sp>
        <p:nvSpPr>
          <p:cNvPr id="578" name="Shape 578"/>
          <p:cNvSpPr txBox="1"/>
          <p:nvPr>
            <p:ph type="title"/>
          </p:nvPr>
        </p:nvSpPr>
        <p:spPr>
          <a:xfrm>
            <a:off x="366300" y="205975"/>
            <a:ext cx="8549099" cy="857400"/>
          </a:xfrm>
          <a:prstGeom prst="rect">
            <a:avLst/>
          </a:prstGeom>
          <a:noFill/>
          <a:ln>
            <a:noFill/>
          </a:ln>
        </p:spPr>
        <p:txBody>
          <a:bodyPr anchorCtr="0" anchor="t" bIns="45700" lIns="91425" rIns="91425" tIns="45700">
            <a:noAutofit/>
          </a:bodyPr>
          <a:lstStyle/>
          <a:p>
            <a:pPr indent="0" lvl="0" marL="0" marR="0" rtl="0" algn="l">
              <a:spcBef>
                <a:spcPts val="0"/>
              </a:spcBef>
              <a:buClr>
                <a:schemeClr val="dk1"/>
              </a:buClr>
              <a:buSzPct val="25000"/>
              <a:buFont typeface="Calibri"/>
              <a:buNone/>
            </a:pPr>
            <a:r>
              <a:rPr b="0" baseline="0" i="0" lang="en" sz="3000" u="none" cap="none" strike="noStrike">
                <a:solidFill>
                  <a:schemeClr val="dk1"/>
                </a:solidFill>
                <a:latin typeface="Calibri"/>
                <a:ea typeface="Calibri"/>
                <a:cs typeface="Calibri"/>
                <a:sym typeface="Calibri"/>
              </a:rPr>
              <a:t>Opportunities for</a:t>
            </a:r>
            <a:r>
              <a:rPr lang="en" sz="3000"/>
              <a:t> </a:t>
            </a:r>
            <a:r>
              <a:rPr b="0" baseline="0" i="0" lang="en" sz="3000" u="none" cap="none" strike="noStrike">
                <a:solidFill>
                  <a:schemeClr val="dk1"/>
                </a:solidFill>
                <a:latin typeface="Calibri"/>
                <a:ea typeface="Calibri"/>
                <a:cs typeface="Calibri"/>
                <a:sym typeface="Calibri"/>
              </a:rPr>
              <a:t>Personal Revision &amp; Peer Review</a:t>
            </a:r>
          </a:p>
        </p:txBody>
      </p:sp>
      <p:sp>
        <p:nvSpPr>
          <p:cNvPr id="579" name="Shape 579"/>
          <p:cNvSpPr txBox="1"/>
          <p:nvPr>
            <p:ph idx="1" type="body"/>
          </p:nvPr>
        </p:nvSpPr>
        <p:spPr>
          <a:xfrm>
            <a:off x="304800" y="835775"/>
            <a:ext cx="4267199" cy="3657600"/>
          </a:xfrm>
          <a:prstGeom prst="rect">
            <a:avLst/>
          </a:prstGeom>
          <a:no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342900" lvl="0" marL="342900" marR="0" rtl="0" algn="ctr">
              <a:spcBef>
                <a:spcPts val="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Using Source Material — Student Response Tool</a:t>
            </a:r>
          </a:p>
          <a:p>
            <a:pPr indent="-342900" lvl="0" marL="342900" marR="0" rtl="0" algn="l">
              <a:spcBef>
                <a:spcPts val="120"/>
              </a:spcBef>
              <a:buClr>
                <a:schemeClr val="dk1"/>
              </a:buClr>
              <a:buSzPct val="25000"/>
              <a:buFont typeface="Arial"/>
              <a:buNone/>
            </a:pPr>
            <a:br>
              <a:rPr b="0" baseline="0" i="0" lang="en" sz="600" u="none" cap="none" strike="noStrike">
                <a:solidFill>
                  <a:schemeClr val="dk1"/>
                </a:solidFill>
                <a:latin typeface="Calibri"/>
                <a:ea typeface="Calibri"/>
                <a:cs typeface="Calibri"/>
                <a:sym typeface="Calibri"/>
              </a:rPr>
            </a:br>
            <a:r>
              <a:rPr b="0" baseline="0" i="0" lang="en" sz="600" u="none" cap="none" strike="noStrike">
                <a:solidFill>
                  <a:schemeClr val="dk1"/>
                </a:solidFill>
                <a:latin typeface="Calibri"/>
                <a:ea typeface="Calibri"/>
                <a:cs typeface="Calibri"/>
                <a:sym typeface="Calibri"/>
              </a:rPr>
              <a:t> </a:t>
            </a:r>
          </a:p>
          <a:p>
            <a:pPr indent="-342900" lvl="0" marL="342900" marR="0" rtl="0" algn="ctr">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Student Writer’s Name</a:t>
            </a:r>
            <a:r>
              <a:rPr b="0" baseline="0" i="0" lang="en" sz="600" u="none" cap="none" strike="noStrike">
                <a:solidFill>
                  <a:schemeClr val="dk1"/>
                </a:solidFill>
                <a:latin typeface="Calibri"/>
                <a:ea typeface="Calibri"/>
                <a:cs typeface="Calibri"/>
                <a:sym typeface="Calibri"/>
              </a:rPr>
              <a:t>: ______________________________________________________</a:t>
            </a:r>
          </a:p>
          <a:p>
            <a:pPr indent="-342900" lvl="0" marL="342900" marR="0" rtl="0" algn="ctr">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(Write the Name of the Student Who Wrote the Paper Here)</a:t>
            </a:r>
          </a:p>
          <a:p>
            <a:pPr indent="-342900" lvl="0" marL="342900" marR="0" rtl="0" algn="ctr">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ctr">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Your Name</a:t>
            </a:r>
            <a:r>
              <a:rPr b="0" baseline="0" i="0" lang="en" sz="600" u="none" cap="none" strike="noStrike">
                <a:solidFill>
                  <a:schemeClr val="dk1"/>
                </a:solidFill>
                <a:latin typeface="Calibri"/>
                <a:ea typeface="Calibri"/>
                <a:cs typeface="Calibri"/>
                <a:sym typeface="Calibri"/>
              </a:rPr>
              <a:t>: _______________________________     </a:t>
            </a:r>
            <a:r>
              <a:rPr b="1" baseline="0" i="0" lang="en" sz="600" u="none" cap="none" strike="noStrike">
                <a:solidFill>
                  <a:schemeClr val="dk1"/>
                </a:solidFill>
                <a:latin typeface="Calibri"/>
                <a:ea typeface="Calibri"/>
                <a:cs typeface="Calibri"/>
                <a:sym typeface="Calibri"/>
              </a:rPr>
              <a:t>Today’s Date</a:t>
            </a:r>
            <a:r>
              <a:rPr b="0" baseline="0" i="0" lang="en" sz="600" u="none" cap="none" strike="noStrike">
                <a:solidFill>
                  <a:schemeClr val="dk1"/>
                </a:solidFill>
                <a:latin typeface="Calibri"/>
                <a:ea typeface="Calibri"/>
                <a:cs typeface="Calibri"/>
                <a:sym typeface="Calibri"/>
              </a:rPr>
              <a:t>: __________________</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ctr">
              <a:spcBef>
                <a:spcPts val="120"/>
              </a:spcBef>
              <a:buClr>
                <a:schemeClr val="dk1"/>
              </a:buClr>
              <a:buSzPct val="25000"/>
              <a:buFont typeface="Arial"/>
              <a:buNone/>
            </a:pPr>
            <a:r>
              <a:rPr b="0" baseline="0" i="1" lang="en" sz="600" u="none" cap="none" strike="noStrike">
                <a:solidFill>
                  <a:schemeClr val="dk1"/>
                </a:solidFill>
                <a:latin typeface="Calibri"/>
                <a:ea typeface="Calibri"/>
                <a:cs typeface="Calibri"/>
                <a:sym typeface="Calibri"/>
              </a:rPr>
              <a:t>Using source material is a key move in college and career writing. This response tool is intended to help your peer use sources. Carefully read your peer’s written piece, then circle the response options listed below to help you respond:</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1. Does the writing use information from other sources?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No sources</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	              One source</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   	        Two sources</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Three or more sources</a:t>
            </a:r>
          </a:p>
          <a:p>
            <a:pPr indent="-342900" lvl="0" marL="342900" marR="0" rtl="0" algn="l">
              <a:spcBef>
                <a:spcPts val="120"/>
              </a:spcBef>
              <a:buClr>
                <a:schemeClr val="dk1"/>
              </a:buClr>
              <a:buSzPct val="25000"/>
              <a:buFont typeface="Arial"/>
              <a:buNone/>
            </a:pPr>
            <a:br>
              <a:rPr b="0" baseline="0" i="0" lang="en" sz="600" u="none" cap="none" strike="noStrike">
                <a:solidFill>
                  <a:schemeClr val="dk1"/>
                </a:solidFill>
                <a:latin typeface="Calibri"/>
                <a:ea typeface="Calibri"/>
                <a:cs typeface="Calibri"/>
                <a:sym typeface="Calibri"/>
              </a:rPr>
            </a:b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2. When using ideas or information from others, does the writer give credit to those sources?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No credit is given</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Some credit is given</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Adequate credit is given</a:t>
            </a: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3. How does the writer use source material? </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Direct quotations</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Summarized or paraphrased material </a:t>
            </a: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4. Does the writer clearly distinguish between his/her own ideas and the source material?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Not clear</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Sometimes clear Very clear</a:t>
            </a: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5. Does the writer use a variety of signal phrases to indicate where source material is used?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No signal phrases                Signal phrases are repetitive</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Varied signal phrases</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6. After the source material is used, does the writer comment on it or explain it?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No commentary</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Some commentary</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Adequate commentary</a:t>
            </a:r>
          </a:p>
          <a:p>
            <a:pPr indent="-342900" lvl="0" marL="342900" marR="0" rtl="0" algn="l">
              <a:spcBef>
                <a:spcPts val="120"/>
              </a:spcBef>
              <a:buClr>
                <a:schemeClr val="dk1"/>
              </a:buClr>
              <a:buFont typeface="Arial"/>
              <a:buNone/>
            </a:pPr>
            <a:r>
              <a:t/>
            </a:r>
            <a:endParaRPr b="0" baseline="0" i="0" sz="600" u="none" cap="none" strike="noStrike">
              <a:solidFill>
                <a:schemeClr val="dk1"/>
              </a:solidFill>
              <a:latin typeface="Calibri"/>
              <a:ea typeface="Calibri"/>
              <a:cs typeface="Calibri"/>
              <a:sym typeface="Calibri"/>
            </a:endParaRP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7. How well does the source material support the writer’s main claim? </a:t>
            </a:r>
            <a:r>
              <a:rPr b="0" baseline="0" i="1" lang="en" sz="600" u="none" cap="none" strike="noStrike">
                <a:solidFill>
                  <a:schemeClr val="dk1"/>
                </a:solidFill>
                <a:latin typeface="Calibri"/>
                <a:ea typeface="Calibri"/>
                <a:cs typeface="Calibri"/>
                <a:sym typeface="Calibri"/>
              </a:rPr>
              <a:t>(Circle one)</a:t>
            </a:r>
          </a:p>
          <a:p>
            <a:pPr indent="-342900" lvl="0" marL="342900" marR="0" rtl="0" algn="l">
              <a:spcBef>
                <a:spcPts val="120"/>
              </a:spcBef>
              <a:buClr>
                <a:schemeClr val="dk1"/>
              </a:buClr>
              <a:buSzPct val="25000"/>
              <a:buFont typeface="Arial"/>
              <a:buNone/>
            </a:pPr>
            <a:r>
              <a:rPr b="0" baseline="0" i="0" lang="en" sz="600" u="none" cap="none" strike="noStrike">
                <a:solidFill>
                  <a:schemeClr val="dk1"/>
                </a:solidFill>
                <a:latin typeface="Calibri"/>
                <a:ea typeface="Calibri"/>
                <a:cs typeface="Calibri"/>
                <a:sym typeface="Calibri"/>
              </a:rPr>
              <a:t> </a:t>
            </a:r>
          </a:p>
          <a:p>
            <a:pPr indent="-342900" lvl="0" marL="342900" marR="0" rtl="0" algn="l">
              <a:spcBef>
                <a:spcPts val="120"/>
              </a:spcBef>
              <a:buClr>
                <a:schemeClr val="dk1"/>
              </a:buClr>
              <a:buSzPct val="25000"/>
              <a:buFont typeface="Arial"/>
              <a:buNone/>
            </a:pPr>
            <a:r>
              <a:rPr b="1" baseline="0" i="0" lang="en" sz="600" u="none" cap="none" strike="noStrike">
                <a:solidFill>
                  <a:schemeClr val="dk1"/>
                </a:solidFill>
                <a:latin typeface="Calibri"/>
                <a:ea typeface="Calibri"/>
                <a:cs typeface="Calibri"/>
                <a:sym typeface="Calibri"/>
              </a:rPr>
              <a:t>	Does not support claim</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Somewhat supports claim</a:t>
            </a:r>
            <a:r>
              <a:rPr b="0" baseline="0" i="0" lang="en" sz="600" u="none" cap="none" strike="noStrike">
                <a:solidFill>
                  <a:schemeClr val="dk1"/>
                </a:solidFill>
                <a:latin typeface="Calibri"/>
                <a:ea typeface="Calibri"/>
                <a:cs typeface="Calibri"/>
                <a:sym typeface="Calibri"/>
              </a:rPr>
              <a:t>                                       </a:t>
            </a:r>
            <a:r>
              <a:rPr b="1" baseline="0" i="0" lang="en" sz="600" u="none" cap="none" strike="noStrike">
                <a:solidFill>
                  <a:schemeClr val="dk1"/>
                </a:solidFill>
                <a:latin typeface="Calibri"/>
                <a:ea typeface="Calibri"/>
                <a:cs typeface="Calibri"/>
                <a:sym typeface="Calibri"/>
              </a:rPr>
              <a:t>Adequately supports claim</a:t>
            </a:r>
          </a:p>
          <a:p>
            <a:pPr indent="-342900" lvl="0" marL="342900" marR="0" rtl="0" algn="l">
              <a:spcBef>
                <a:spcPts val="120"/>
              </a:spcBef>
              <a:buClr>
                <a:schemeClr val="dk1"/>
              </a:buClr>
              <a:buSzPct val="25000"/>
              <a:buFont typeface="Arial"/>
              <a:buNone/>
            </a:pPr>
            <a:br>
              <a:rPr b="0" baseline="0" i="0" lang="en" sz="600" u="none" cap="none" strike="noStrike">
                <a:solidFill>
                  <a:schemeClr val="dk1"/>
                </a:solidFill>
                <a:latin typeface="Calibri"/>
                <a:ea typeface="Calibri"/>
                <a:cs typeface="Calibri"/>
                <a:sym typeface="Calibri"/>
              </a:rPr>
            </a:br>
            <a:br>
              <a:rPr b="0" baseline="0" i="0" lang="en" sz="600" u="none" cap="none" strike="noStrike">
                <a:solidFill>
                  <a:schemeClr val="dk1"/>
                </a:solidFill>
                <a:latin typeface="Calibri"/>
                <a:ea typeface="Calibri"/>
                <a:cs typeface="Calibri"/>
                <a:sym typeface="Calibri"/>
              </a:rPr>
            </a:br>
            <a:br>
              <a:rPr b="0" baseline="0" i="0" lang="en" sz="600" u="none" cap="none" strike="noStrike">
                <a:solidFill>
                  <a:schemeClr val="dk1"/>
                </a:solidFill>
                <a:latin typeface="Calibri"/>
                <a:ea typeface="Calibri"/>
                <a:cs typeface="Calibri"/>
                <a:sym typeface="Calibri"/>
              </a:rPr>
            </a:br>
          </a:p>
          <a:p>
            <a:pPr indent="-342900" lvl="0" marL="342900" marR="0" rtl="0" algn="l">
              <a:spcBef>
                <a:spcPts val="120"/>
              </a:spcBef>
              <a:buClr>
                <a:schemeClr val="dk1"/>
              </a:buClr>
              <a:buSzPct val="25000"/>
              <a:buFont typeface="Arial"/>
              <a:buNone/>
            </a:pPr>
            <a:br>
              <a:rPr b="0" baseline="0" i="0" lang="en" sz="600" u="none" cap="none" strike="noStrike">
                <a:solidFill>
                  <a:schemeClr val="dk1"/>
                </a:solidFill>
                <a:latin typeface="Calibri"/>
                <a:ea typeface="Calibri"/>
                <a:cs typeface="Calibri"/>
                <a:sym typeface="Calibri"/>
              </a:rPr>
            </a:br>
          </a:p>
        </p:txBody>
      </p:sp>
      <p:sp>
        <p:nvSpPr>
          <p:cNvPr id="580" name="Shape 580"/>
          <p:cNvSpPr txBox="1"/>
          <p:nvPr/>
        </p:nvSpPr>
        <p:spPr>
          <a:xfrm>
            <a:off x="4724400" y="835775"/>
            <a:ext cx="4190999" cy="3657600"/>
          </a:xfrm>
          <a:prstGeom prst="rect">
            <a:avLst/>
          </a:prstGeom>
          <a:noFill/>
          <a:ln cap="flat" cmpd="sng" w="9525">
            <a:solidFill>
              <a:schemeClr val="dk1"/>
            </a:solidFill>
            <a:prstDash val="solid"/>
            <a:round/>
            <a:headEnd len="med" w="med" type="none"/>
            <a:tailEnd len="med" w="med" type="none"/>
          </a:ln>
        </p:spPr>
        <p:txBody>
          <a:bodyPr anchorCtr="0" anchor="t" bIns="45700" lIns="91425" rIns="91425" tIns="45700">
            <a:noAutofit/>
          </a:bodyPr>
          <a:lstStyle/>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8. Does the writing use source material for any of the following purposes? </a:t>
            </a:r>
            <a:r>
              <a:rPr b="0" baseline="0" i="1" lang="en" sz="800" u="none" cap="none" strike="noStrike">
                <a:solidFill>
                  <a:schemeClr val="dk1"/>
                </a:solidFill>
                <a:latin typeface="Calibri"/>
                <a:ea typeface="Calibri"/>
                <a:cs typeface="Calibri"/>
                <a:sym typeface="Calibri"/>
              </a:rPr>
              <a:t>(Circle all that apply)</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SzPct val="25000"/>
              <a:buNone/>
            </a:pP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r>
              <a:rPr b="1" baseline="0" i="1" lang="en" sz="800" u="none" cap="none" strike="noStrike">
                <a:solidFill>
                  <a:schemeClr val="dk1"/>
                </a:solidFill>
                <a:latin typeface="Calibri"/>
                <a:ea typeface="Calibri"/>
                <a:cs typeface="Calibri"/>
                <a:sym typeface="Calibri"/>
              </a:rPr>
              <a:t>Illustrating: </a:t>
            </a:r>
            <a:r>
              <a:rPr b="0" baseline="0" i="1" lang="en" sz="800" u="none" cap="none" strike="noStrike">
                <a:solidFill>
                  <a:schemeClr val="dk1"/>
                </a:solidFill>
                <a:latin typeface="Calibri"/>
                <a:ea typeface="Calibri"/>
                <a:cs typeface="Calibri"/>
                <a:sym typeface="Calibri"/>
              </a:rPr>
              <a:t>Using specific examples from the text to support the claim</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r>
              <a:rPr b="1" baseline="0" i="1" lang="en" sz="800" u="none" cap="none" strike="noStrike">
                <a:solidFill>
                  <a:schemeClr val="dk1"/>
                </a:solidFill>
                <a:latin typeface="Calibri"/>
                <a:ea typeface="Calibri"/>
                <a:cs typeface="Calibri"/>
                <a:sym typeface="Calibri"/>
              </a:rPr>
              <a:t>Authorizing</a:t>
            </a:r>
            <a:r>
              <a:rPr b="0" baseline="0" i="1" lang="en" sz="800" u="none" cap="none" strike="noStrike">
                <a:solidFill>
                  <a:schemeClr val="dk1"/>
                </a:solidFill>
                <a:latin typeface="Calibri"/>
                <a:ea typeface="Calibri"/>
                <a:cs typeface="Calibri"/>
                <a:sym typeface="Calibri"/>
              </a:rPr>
              <a:t>: Referring to an “expert” to support the claim</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r>
              <a:rPr b="1" baseline="0" i="1" lang="en" sz="800" u="none" cap="none" strike="noStrike">
                <a:solidFill>
                  <a:schemeClr val="dk1"/>
                </a:solidFill>
                <a:latin typeface="Calibri"/>
                <a:ea typeface="Calibri"/>
                <a:cs typeface="Calibri"/>
                <a:sym typeface="Calibri"/>
              </a:rPr>
              <a:t>Extending</a:t>
            </a:r>
            <a:r>
              <a:rPr b="0" baseline="0" i="1" lang="en" sz="800" u="none" cap="none" strike="noStrike">
                <a:solidFill>
                  <a:schemeClr val="dk1"/>
                </a:solidFill>
                <a:latin typeface="Calibri"/>
                <a:ea typeface="Calibri"/>
                <a:cs typeface="Calibri"/>
                <a:sym typeface="Calibri"/>
              </a:rPr>
              <a:t>: Putting your own “spin” on terms &amp; ideas you take from other texts</a:t>
            </a:r>
          </a:p>
          <a:p>
            <a:pPr indent="0" lvl="0" marL="0" marR="0" rtl="0" algn="l">
              <a:spcBef>
                <a:spcPts val="0"/>
              </a:spcBef>
              <a:buClr>
                <a:schemeClr val="dk1"/>
              </a:buClr>
              <a:buSzPct val="25000"/>
              <a:buFont typeface="Calibri"/>
              <a:buNone/>
            </a:pPr>
            <a:br>
              <a:rPr b="0" baseline="0" i="0" lang="en" sz="800" u="none" cap="none" strike="noStrike">
                <a:solidFill>
                  <a:schemeClr val="dk1"/>
                </a:solidFill>
                <a:latin typeface="Calibri"/>
                <a:ea typeface="Calibri"/>
                <a:cs typeface="Calibri"/>
                <a:sym typeface="Calibri"/>
              </a:rPr>
            </a:b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Font typeface="Calibri"/>
              <a:buNone/>
            </a:pPr>
            <a:r>
              <a:t/>
            </a:r>
            <a:endParaRPr b="0" baseline="0" i="0" sz="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br>
              <a:rPr b="0" baseline="0" i="0" lang="en" sz="800" u="none" cap="none" strike="noStrike">
                <a:solidFill>
                  <a:schemeClr val="dk1"/>
                </a:solidFill>
                <a:latin typeface="Calibri"/>
                <a:ea typeface="Calibri"/>
                <a:cs typeface="Calibri"/>
                <a:sym typeface="Calibri"/>
              </a:rPr>
            </a:br>
            <a:r>
              <a:rPr b="1" baseline="0" i="1" lang="en" sz="800" u="none" cap="none" strike="noStrike">
                <a:solidFill>
                  <a:schemeClr val="dk1"/>
                </a:solidFill>
                <a:latin typeface="Calibri"/>
                <a:ea typeface="Calibri"/>
                <a:cs typeface="Calibri"/>
                <a:sym typeface="Calibri"/>
              </a:rPr>
              <a:t>Countering</a:t>
            </a:r>
            <a:r>
              <a:rPr b="0" baseline="0" i="1" lang="en" sz="800" u="none" cap="none" strike="noStrike">
                <a:solidFill>
                  <a:schemeClr val="dk1"/>
                </a:solidFill>
                <a:latin typeface="Calibri"/>
                <a:ea typeface="Calibri"/>
                <a:cs typeface="Calibri"/>
                <a:sym typeface="Calibri"/>
              </a:rPr>
              <a:t> -- “Pushing back” against the text in some way (e.g., disagree with it, challenge something it says, or interpret it differently)</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Font typeface="Calibri"/>
              <a:buNone/>
            </a:pPr>
            <a:r>
              <a:t/>
            </a:r>
            <a:endParaRPr b="0" baseline="0" i="0" sz="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br>
              <a:rPr b="0" baseline="0" i="0" lang="en" sz="800" u="none" cap="none" strike="noStrike">
                <a:solidFill>
                  <a:schemeClr val="dk1"/>
                </a:solidFill>
                <a:latin typeface="Calibri"/>
                <a:ea typeface="Calibri"/>
                <a:cs typeface="Calibri"/>
                <a:sym typeface="Calibri"/>
              </a:rPr>
            </a:br>
            <a:br>
              <a:rPr b="0" baseline="0" i="0" lang="en" sz="800" u="none" cap="none" strike="noStrike">
                <a:solidFill>
                  <a:schemeClr val="dk1"/>
                </a:solidFill>
                <a:latin typeface="Calibri"/>
                <a:ea typeface="Calibri"/>
                <a:cs typeface="Calibri"/>
                <a:sym typeface="Calibri"/>
              </a:rPr>
            </a:br>
            <a:r>
              <a:rPr b="1" baseline="0" i="1" lang="en" sz="800" u="none" cap="none" strike="noStrike">
                <a:solidFill>
                  <a:schemeClr val="dk1"/>
                </a:solidFill>
                <a:latin typeface="Calibri"/>
                <a:ea typeface="Calibri"/>
                <a:cs typeface="Calibri"/>
                <a:sym typeface="Calibri"/>
              </a:rPr>
              <a:t>None of the above</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9. Based on your reading and your responses here, what do you see as the next steps for this writer?</a:t>
            </a:r>
          </a:p>
          <a:p>
            <a:pPr indent="0" lvl="0" marL="0" marR="0" rtl="0" algn="l">
              <a:spcBef>
                <a:spcPts val="0"/>
              </a:spcBef>
              <a:buClr>
                <a:schemeClr val="dk1"/>
              </a:buClr>
              <a:buFont typeface="Calibri"/>
              <a:buNone/>
            </a:pPr>
            <a:r>
              <a:t/>
            </a:r>
            <a:endParaRPr b="0" baseline="0" i="0" sz="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Font typeface="Calibri"/>
              <a:buNone/>
            </a:pPr>
            <a:r>
              <a:t/>
            </a:r>
            <a:endParaRPr b="0" baseline="0" i="0" sz="800" u="none" cap="none" strike="noStrike">
              <a:solidFill>
                <a:schemeClr val="dk1"/>
              </a:solidFill>
              <a:latin typeface="Calibri"/>
              <a:ea typeface="Calibri"/>
              <a:cs typeface="Calibri"/>
              <a:sym typeface="Calibri"/>
            </a:endParaRPr>
          </a:p>
          <a:p>
            <a:pPr indent="0" lvl="0" marL="0" marR="0" rtl="0" algn="l">
              <a:spcBef>
                <a:spcPts val="0"/>
              </a:spcBef>
              <a:buClr>
                <a:schemeClr val="dk1"/>
              </a:buClr>
              <a:buSzPct val="25000"/>
              <a:buFont typeface="Calibri"/>
              <a:buNone/>
            </a:pPr>
            <a:r>
              <a:rPr b="0" baseline="0" i="0" lang="en" sz="800" u="none" cap="none" strike="noStrike">
                <a:solidFill>
                  <a:schemeClr val="dk1"/>
                </a:solidFill>
                <a:latin typeface="Calibri"/>
                <a:ea typeface="Calibri"/>
                <a:cs typeface="Calibri"/>
                <a:sym typeface="Calibri"/>
              </a:rPr>
              <a:t> </a:t>
            </a:r>
          </a:p>
          <a:p>
            <a:pPr indent="0" lvl="0" marL="0" marR="0" rtl="0" algn="l">
              <a:spcBef>
                <a:spcPts val="0"/>
              </a:spcBef>
              <a:buClr>
                <a:schemeClr val="dk1"/>
              </a:buClr>
              <a:buSzPct val="25000"/>
              <a:buFont typeface="Calibri"/>
              <a:buNone/>
            </a:pPr>
            <a:br>
              <a:rPr b="0" baseline="0" i="0" lang="en" sz="800" u="none" cap="none" strike="noStrike">
                <a:solidFill>
                  <a:schemeClr val="dk1"/>
                </a:solidFill>
                <a:latin typeface="Calibri"/>
                <a:ea typeface="Calibri"/>
                <a:cs typeface="Calibri"/>
                <a:sym typeface="Calibri"/>
              </a:rPr>
            </a:br>
          </a:p>
        </p:txBody>
      </p:sp>
      <p:pic>
        <p:nvPicPr>
          <p:cNvPr id="581" name="Shape 581"/>
          <p:cNvPicPr preferRelativeResize="0"/>
          <p:nvPr/>
        </p:nvPicPr>
        <p:blipFill rotWithShape="1">
          <a:blip r:embed="rId3">
            <a:alphaModFix/>
          </a:blip>
          <a:srcRect b="0" l="0" r="0" t="0"/>
          <a:stretch/>
        </p:blipFill>
        <p:spPr>
          <a:xfrm>
            <a:off x="7239000" y="2228850"/>
            <a:ext cx="834526" cy="342899"/>
          </a:xfrm>
          <a:prstGeom prst="rect">
            <a:avLst/>
          </a:prstGeom>
          <a:noFill/>
          <a:ln>
            <a:noFill/>
          </a:ln>
        </p:spPr>
      </p:pic>
      <p:pic>
        <p:nvPicPr>
          <p:cNvPr id="582" name="Shape 582"/>
          <p:cNvPicPr preferRelativeResize="0"/>
          <p:nvPr/>
        </p:nvPicPr>
        <p:blipFill rotWithShape="1">
          <a:blip r:embed="rId4">
            <a:alphaModFix/>
          </a:blip>
          <a:srcRect b="0" l="0" r="0" t="0"/>
          <a:stretch/>
        </p:blipFill>
        <p:spPr>
          <a:xfrm>
            <a:off x="7924800" y="1543049"/>
            <a:ext cx="685799" cy="583707"/>
          </a:xfrm>
          <a:prstGeom prst="rect">
            <a:avLst/>
          </a:prstGeom>
          <a:noFill/>
          <a:ln>
            <a:noFill/>
          </a:ln>
        </p:spPr>
      </p:pic>
      <p:pic>
        <p:nvPicPr>
          <p:cNvPr id="583" name="Shape 583"/>
          <p:cNvPicPr preferRelativeResize="0"/>
          <p:nvPr/>
        </p:nvPicPr>
        <p:blipFill rotWithShape="1">
          <a:blip r:embed="rId5">
            <a:alphaModFix/>
          </a:blip>
          <a:srcRect b="0" l="0" r="0" t="0"/>
          <a:stretch/>
        </p:blipFill>
        <p:spPr>
          <a:xfrm>
            <a:off x="7848600" y="2800350"/>
            <a:ext cx="867725" cy="414766"/>
          </a:xfrm>
          <a:prstGeom prst="rect">
            <a:avLst/>
          </a:prstGeom>
          <a:noFill/>
          <a:ln>
            <a:noFill/>
          </a:ln>
        </p:spPr>
      </p:pic>
      <p:pic>
        <p:nvPicPr>
          <p:cNvPr id="584" name="Shape 584"/>
          <p:cNvPicPr preferRelativeResize="0"/>
          <p:nvPr/>
        </p:nvPicPr>
        <p:blipFill rotWithShape="1">
          <a:blip r:embed="rId6">
            <a:alphaModFix/>
          </a:blip>
          <a:srcRect b="0" l="0" r="0" t="0"/>
          <a:stretch/>
        </p:blipFill>
        <p:spPr>
          <a:xfrm>
            <a:off x="7162800" y="3314700"/>
            <a:ext cx="1124231" cy="608418"/>
          </a:xfrm>
          <a:prstGeom prst="rect">
            <a:avLst/>
          </a:prstGeom>
          <a:noFill/>
          <a:ln>
            <a:noFill/>
          </a:ln>
        </p:spPr>
      </p:pic>
    </p:spTree>
  </p:cSld>
  <p:clrMapOvr>
    <a:masterClrMapping/>
  </p:clrMapOvr>
  <p:transition spd="slow">
    <p:cut/>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9" name="Shape 589"/>
        <p:cNvGrpSpPr/>
        <p:nvPr/>
      </p:nvGrpSpPr>
      <p:grpSpPr>
        <a:xfrm>
          <a:off x="0" y="0"/>
          <a:ext cx="0" cy="0"/>
          <a:chOff x="0" y="0"/>
          <a:chExt cx="0" cy="0"/>
        </a:xfrm>
      </p:grpSpPr>
      <p:sp>
        <p:nvSpPr>
          <p:cNvPr id="590" name="Shape 590"/>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Coaching October 21 and 22 </a:t>
            </a:r>
          </a:p>
        </p:txBody>
      </p:sp>
      <p:sp>
        <p:nvSpPr>
          <p:cNvPr id="591" name="Shape 591"/>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rPr lang="en"/>
              <a:t>Be prepared to look at student work. Follow ten students across the year.</a:t>
            </a:r>
          </a:p>
        </p:txBody>
      </p:sp>
    </p:spTree>
  </p:cSld>
  <p:clrMapOvr>
    <a:masterClrMapping/>
  </p:clrMapOvr>
  <p:transition spd="slow">
    <p:cut/>
  </p:transition>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5" name="Shape 595"/>
        <p:cNvGrpSpPr/>
        <p:nvPr/>
      </p:nvGrpSpPr>
      <p:grpSpPr>
        <a:xfrm>
          <a:off x="0" y="0"/>
          <a:ext cx="0" cy="0"/>
          <a:chOff x="0" y="0"/>
          <a:chExt cx="0" cy="0"/>
        </a:xfrm>
      </p:grpSpPr>
      <p:sp>
        <p:nvSpPr>
          <p:cNvPr id="596" name="Shape 596"/>
          <p:cNvSpPr txBox="1"/>
          <p:nvPr>
            <p:ph type="title"/>
          </p:nvPr>
        </p:nvSpPr>
        <p:spPr>
          <a:xfrm>
            <a:off x="311700" y="292850"/>
            <a:ext cx="8520599" cy="800999"/>
          </a:xfrm>
          <a:prstGeom prst="rect">
            <a:avLst/>
          </a:prstGeom>
        </p:spPr>
        <p:txBody>
          <a:bodyPr anchorCtr="0" anchor="t" bIns="91425" lIns="91425" rIns="91425" tIns="91425">
            <a:noAutofit/>
          </a:bodyPr>
          <a:lstStyle/>
          <a:p>
            <a:pPr lvl="0" rtl="0">
              <a:spcBef>
                <a:spcPts val="0"/>
              </a:spcBef>
              <a:buNone/>
            </a:pPr>
            <a:r>
              <a:rPr lang="en"/>
              <a:t>Today’s Goals</a:t>
            </a:r>
          </a:p>
        </p:txBody>
      </p:sp>
      <p:sp>
        <p:nvSpPr>
          <p:cNvPr id="597" name="Shape 597"/>
          <p:cNvSpPr txBox="1"/>
          <p:nvPr>
            <p:ph idx="1" type="body"/>
          </p:nvPr>
        </p:nvSpPr>
        <p:spPr>
          <a:xfrm>
            <a:off x="311700" y="1228675"/>
            <a:ext cx="4280400" cy="3340199"/>
          </a:xfrm>
          <a:prstGeom prst="rect">
            <a:avLst/>
          </a:prstGeom>
        </p:spPr>
        <p:txBody>
          <a:bodyPr anchorCtr="0" anchor="t" bIns="91425" lIns="91425" rIns="91425" tIns="91425">
            <a:noAutofit/>
          </a:bodyPr>
          <a:lstStyle/>
          <a:p>
            <a:pPr indent="-228600" lvl="0" marL="457200" rtl="0">
              <a:spcBef>
                <a:spcPts val="0"/>
              </a:spcBef>
              <a:buSzPct val="100000"/>
            </a:pPr>
            <a:r>
              <a:rPr lang="en" sz="1400"/>
              <a:t>Add non-fiction notebook strategies to your “toolbox” of of college-ready writing</a:t>
            </a:r>
          </a:p>
          <a:p>
            <a:pPr indent="-228600" lvl="0" marL="457200" rtl="0">
              <a:spcBef>
                <a:spcPts val="0"/>
              </a:spcBef>
              <a:buSzPct val="100000"/>
            </a:pPr>
            <a:r>
              <a:rPr lang="en" sz="1400"/>
              <a:t>Look at the Argument Highway with examples</a:t>
            </a:r>
          </a:p>
          <a:p>
            <a:pPr indent="-228600" lvl="0" marL="457200" rtl="0">
              <a:spcBef>
                <a:spcPts val="0"/>
              </a:spcBef>
              <a:buSzPct val="100000"/>
            </a:pPr>
            <a:r>
              <a:rPr lang="en" sz="1400"/>
              <a:t>Prepare for coaching and the examination of student work</a:t>
            </a:r>
          </a:p>
          <a:p>
            <a:pPr lvl="0" rtl="0">
              <a:spcBef>
                <a:spcPts val="0"/>
              </a:spcBef>
              <a:buNone/>
            </a:pPr>
            <a:r>
              <a:t/>
            </a:r>
            <a:endParaRPr/>
          </a:p>
        </p:txBody>
      </p:sp>
      <p:pic>
        <p:nvPicPr>
          <p:cNvPr id="598" name="Shape 598"/>
          <p:cNvPicPr preferRelativeResize="0"/>
          <p:nvPr/>
        </p:nvPicPr>
        <p:blipFill>
          <a:blip r:embed="rId3">
            <a:alphaModFix/>
          </a:blip>
          <a:stretch>
            <a:fillRect/>
          </a:stretch>
        </p:blipFill>
        <p:spPr>
          <a:xfrm>
            <a:off x="4491173" y="809325"/>
            <a:ext cx="3482325" cy="2770424"/>
          </a:xfrm>
          <a:prstGeom prst="rect">
            <a:avLst/>
          </a:prstGeom>
          <a:noFill/>
          <a:ln>
            <a:noFill/>
          </a:ln>
        </p:spPr>
      </p:pic>
      <p:sp>
        <p:nvSpPr>
          <p:cNvPr id="599" name="Shape 599"/>
          <p:cNvSpPr txBox="1"/>
          <p:nvPr/>
        </p:nvSpPr>
        <p:spPr>
          <a:xfrm>
            <a:off x="1572000" y="3439700"/>
            <a:ext cx="6000000" cy="3000000"/>
          </a:xfrm>
          <a:prstGeom prst="rect">
            <a:avLst/>
          </a:prstGeom>
          <a:noFill/>
          <a:ln>
            <a:noFill/>
          </a:ln>
        </p:spPr>
        <p:txBody>
          <a:bodyPr anchorCtr="0" anchor="ctr" bIns="91425" lIns="91425" rIns="91425" tIns="91425">
            <a:noAutofit/>
          </a:bodyPr>
          <a:lstStyle/>
          <a:p>
            <a:pPr lvl="0" rtl="0" algn="ctr">
              <a:spcBef>
                <a:spcPts val="0"/>
              </a:spcBef>
              <a:buNone/>
            </a:pPr>
            <a:r>
              <a:rPr lang="en" sz="900"/>
              <a:t>Ozark Writing Project for NWP CRWP funded by the Dept. of Education</a:t>
            </a:r>
          </a:p>
        </p:txBody>
      </p:sp>
    </p:spTree>
  </p:cSld>
  <p:clrMapOvr>
    <a:masterClrMapping/>
  </p:clrMapOvr>
  <p:transition spd="slow">
    <p:cut/>
  </p:transition>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03" name="Shape 603"/>
        <p:cNvGrpSpPr/>
        <p:nvPr/>
      </p:nvGrpSpPr>
      <p:grpSpPr>
        <a:xfrm>
          <a:off x="0" y="0"/>
          <a:ext cx="0" cy="0"/>
          <a:chOff x="0" y="0"/>
          <a:chExt cx="0" cy="0"/>
        </a:xfrm>
      </p:grpSpPr>
      <p:sp>
        <p:nvSpPr>
          <p:cNvPr id="604" name="Shape 604"/>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t/>
            </a:r>
            <a:endParaRPr/>
          </a:p>
        </p:txBody>
      </p:sp>
      <p:sp>
        <p:nvSpPr>
          <p:cNvPr id="605" name="Shape 605"/>
          <p:cNvSpPr txBox="1"/>
          <p:nvPr>
            <p:ph idx="1" type="body"/>
          </p:nvPr>
        </p:nvSpPr>
        <p:spPr>
          <a:xfrm>
            <a:off x="311700" y="1228675"/>
            <a:ext cx="8520599" cy="3340199"/>
          </a:xfrm>
          <a:prstGeom prst="rect">
            <a:avLst/>
          </a:prstGeom>
        </p:spPr>
        <p:txBody>
          <a:bodyPr anchorCtr="0" anchor="t" bIns="91425" lIns="91425" rIns="91425" tIns="91425">
            <a:noAutofit/>
          </a:bodyPr>
          <a:lstStyle/>
          <a:p>
            <a:pPr>
              <a:spcBef>
                <a:spcPts val="0"/>
              </a:spcBef>
              <a:buNone/>
            </a:pPr>
            <a:r>
              <a:t/>
            </a:r>
            <a:endParaRPr/>
          </a:p>
        </p:txBody>
      </p:sp>
      <p:pic>
        <p:nvPicPr>
          <p:cNvPr id="606" name="Shape 606"/>
          <p:cNvPicPr preferRelativeResize="0"/>
          <p:nvPr/>
        </p:nvPicPr>
        <p:blipFill>
          <a:blip r:embed="rId3">
            <a:alphaModFix/>
          </a:blip>
          <a:stretch>
            <a:fillRect/>
          </a:stretch>
        </p:blipFill>
        <p:spPr>
          <a:xfrm>
            <a:off x="2652712" y="190500"/>
            <a:ext cx="3838575" cy="4762500"/>
          </a:xfrm>
          <a:prstGeom prst="rect">
            <a:avLst/>
          </a:prstGeom>
          <a:noFill/>
          <a:ln>
            <a:noFill/>
          </a:ln>
        </p:spPr>
      </p:pic>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Purpose and Non-purpose</a:t>
            </a:r>
          </a:p>
        </p:txBody>
      </p:sp>
      <p:sp>
        <p:nvSpPr>
          <p:cNvPr id="98" name="Shape 98"/>
          <p:cNvSpPr txBox="1"/>
          <p:nvPr>
            <p:ph idx="1" type="body"/>
          </p:nvPr>
        </p:nvSpPr>
        <p:spPr>
          <a:xfrm>
            <a:off x="311700" y="1228675"/>
            <a:ext cx="8520599" cy="3340199"/>
          </a:xfrm>
          <a:prstGeom prst="rect">
            <a:avLst/>
          </a:prstGeom>
        </p:spPr>
        <p:txBody>
          <a:bodyPr anchorCtr="0" anchor="t" bIns="91425" lIns="91425" rIns="91425" tIns="91425">
            <a:noAutofit/>
          </a:bodyPr>
          <a:lstStyle/>
          <a:p>
            <a:pPr rtl="0">
              <a:spcBef>
                <a:spcPts val="0"/>
              </a:spcBef>
              <a:buNone/>
            </a:pPr>
            <a:r>
              <a:rPr lang="en" sz="2400"/>
              <a:t>Purpose: Build a partnership that will enable us to accomplish this work together</a:t>
            </a:r>
          </a:p>
          <a:p>
            <a:pPr rtl="0">
              <a:spcBef>
                <a:spcPts val="0"/>
              </a:spcBef>
              <a:buNone/>
            </a:pPr>
            <a:r>
              <a:t/>
            </a:r>
            <a:endParaRPr sz="2400"/>
          </a:p>
          <a:p>
            <a:pPr>
              <a:spcBef>
                <a:spcPts val="0"/>
              </a:spcBef>
              <a:buNone/>
            </a:pPr>
            <a:r>
              <a:rPr lang="en" sz="2400"/>
              <a:t>Non-purpose: Leave you unsupported in this work</a:t>
            </a:r>
          </a:p>
        </p:txBody>
      </p:sp>
      <p:sp>
        <p:nvSpPr>
          <p:cNvPr id="99" name="Shape 99"/>
          <p:cNvSpPr txBox="1"/>
          <p:nvPr/>
        </p:nvSpPr>
        <p:spPr>
          <a:xfrm>
            <a:off x="1467000" y="3517550"/>
            <a:ext cx="6209999" cy="3000000"/>
          </a:xfrm>
          <a:prstGeom prst="rect">
            <a:avLst/>
          </a:prstGeom>
          <a:noFill/>
          <a:ln>
            <a:noFill/>
          </a:ln>
        </p:spPr>
        <p:txBody>
          <a:bodyPr anchorCtr="0" anchor="ctr" bIns="91425" lIns="91425" rIns="91425" tIns="91425">
            <a:noAutofit/>
          </a:bodyPr>
          <a:lstStyle/>
          <a:p>
            <a:pPr lvl="0" rtl="0" algn="ctr">
              <a:spcBef>
                <a:spcPts val="0"/>
              </a:spcBef>
              <a:buNone/>
            </a:pPr>
            <a:r>
              <a:rPr lang="en" sz="900"/>
              <a:t>Ozark Writing Project for NWP CRWP funded by the Dept. of Education</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Writing into the Session</a:t>
            </a:r>
          </a:p>
        </p:txBody>
      </p:sp>
      <p:sp>
        <p:nvSpPr>
          <p:cNvPr id="105" name="Shape 105"/>
          <p:cNvSpPr txBox="1"/>
          <p:nvPr>
            <p:ph idx="1" type="body"/>
          </p:nvPr>
        </p:nvSpPr>
        <p:spPr>
          <a:xfrm>
            <a:off x="311700" y="1228675"/>
            <a:ext cx="8520599" cy="3760499"/>
          </a:xfrm>
          <a:prstGeom prst="rect">
            <a:avLst/>
          </a:prstGeom>
        </p:spPr>
        <p:txBody>
          <a:bodyPr anchorCtr="0" anchor="t" bIns="91425" lIns="91425" rIns="91425" tIns="91425">
            <a:noAutofit/>
          </a:bodyPr>
          <a:lstStyle/>
          <a:p>
            <a:pPr rtl="0">
              <a:spcBef>
                <a:spcPts val="0"/>
              </a:spcBef>
              <a:buNone/>
            </a:pPr>
            <a:r>
              <a:rPr lang="en"/>
              <a:t>A Cliche Weave or Song Weave</a:t>
            </a:r>
          </a:p>
          <a:p>
            <a:pPr indent="-228600" lvl="0" marL="457200" rtl="0">
              <a:spcBef>
                <a:spcPts val="0"/>
              </a:spcBef>
              <a:buAutoNum type="arabicPeriod"/>
            </a:pPr>
            <a:r>
              <a:rPr lang="en"/>
              <a:t>Think of a situation in which someone or something has power over you that you find annoying.</a:t>
            </a:r>
          </a:p>
          <a:p>
            <a:pPr indent="-228600" lvl="0" marL="457200" rtl="0">
              <a:spcBef>
                <a:spcPts val="0"/>
              </a:spcBef>
              <a:buAutoNum type="arabicPeriod"/>
            </a:pPr>
            <a:r>
              <a:rPr lang="en"/>
              <a:t>Name your piece after this situation: When My Teenage Son Comes down from His Room.</a:t>
            </a:r>
          </a:p>
          <a:p>
            <a:pPr indent="-228600" lvl="0" marL="457200" rtl="0">
              <a:spcBef>
                <a:spcPts val="0"/>
              </a:spcBef>
              <a:buAutoNum type="arabicPeriod"/>
            </a:pPr>
            <a:r>
              <a:rPr lang="en"/>
              <a:t>Write a dialogue in which the annoyingly powerful person or thing talks as usual and you respond in cliches or lines from songs.</a:t>
            </a:r>
          </a:p>
          <a:p>
            <a:pPr rtl="0">
              <a:spcBef>
                <a:spcPts val="0"/>
              </a:spcBef>
              <a:buNone/>
            </a:pPr>
            <a:r>
              <a:t/>
            </a:r>
            <a:endParaRPr/>
          </a:p>
          <a:p>
            <a:pPr lvl="0" rtl="0">
              <a:spcBef>
                <a:spcPts val="0"/>
              </a:spcBef>
              <a:buNone/>
            </a:pPr>
            <a:r>
              <a:rPr lang="en" sz="1200"/>
              <a:t>a mash-up of exercises from Sheila Bender, Gretchen Bernabei, and Barry Lane</a:t>
            </a:r>
          </a:p>
          <a:p>
            <a:pPr lvl="0" rtl="0">
              <a:spcBef>
                <a:spcPts val="0"/>
              </a:spcBef>
              <a:buNone/>
            </a:pPr>
            <a:br>
              <a:rPr lang="en"/>
            </a:br>
          </a:p>
          <a:p>
            <a:pPr>
              <a:spcBef>
                <a:spcPts val="0"/>
              </a:spcBef>
              <a:buNone/>
            </a:pPr>
            <a:r>
              <a:t/>
            </a: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Song Weave in the Classroom</a:t>
            </a:r>
          </a:p>
        </p:txBody>
      </p:sp>
      <p:sp>
        <p:nvSpPr>
          <p:cNvPr id="111" name="Shape 111"/>
          <p:cNvSpPr txBox="1"/>
          <p:nvPr>
            <p:ph idx="1" type="body"/>
          </p:nvPr>
        </p:nvSpPr>
        <p:spPr>
          <a:xfrm>
            <a:off x="311700" y="1228675"/>
            <a:ext cx="3901500" cy="3340199"/>
          </a:xfrm>
          <a:prstGeom prst="rect">
            <a:avLst/>
          </a:prstGeom>
        </p:spPr>
        <p:txBody>
          <a:bodyPr anchorCtr="0" anchor="t" bIns="91425" lIns="91425" rIns="91425" tIns="91425">
            <a:noAutofit/>
          </a:bodyPr>
          <a:lstStyle/>
          <a:p>
            <a:pPr rtl="0">
              <a:spcBef>
                <a:spcPts val="0"/>
              </a:spcBef>
              <a:buNone/>
            </a:pPr>
            <a:r>
              <a:rPr lang="en" sz="1400"/>
              <a:t>Joplin needs a hero</a:t>
            </a:r>
            <a:br>
              <a:rPr lang="en" sz="1400"/>
            </a:br>
            <a:r>
              <a:rPr lang="en" sz="1400"/>
              <a:t>to fight the tornado</a:t>
            </a:r>
            <a:br>
              <a:rPr lang="en" sz="1400"/>
            </a:br>
            <a:r>
              <a:rPr lang="en" sz="1400"/>
              <a:t>that steamrolled over it.</a:t>
            </a:r>
            <a:br>
              <a:rPr lang="en" sz="1400"/>
            </a:br>
            <a:r>
              <a:rPr lang="en" sz="1400"/>
              <a:t>It’s gonna take a superman</a:t>
            </a:r>
            <a:br>
              <a:rPr lang="en" sz="1400"/>
            </a:br>
            <a:r>
              <a:rPr lang="en" sz="1400"/>
              <a:t>to find the vanished people,</a:t>
            </a:r>
            <a:br>
              <a:rPr lang="en" sz="1400"/>
            </a:br>
            <a:r>
              <a:rPr lang="en" sz="1400"/>
              <a:t>to fix the mangled destruction.</a:t>
            </a:r>
            <a:br>
              <a:rPr lang="en" sz="1400"/>
            </a:br>
            <a:r>
              <a:rPr lang="en" sz="1400"/>
              <a:t>He has to be fast,</a:t>
            </a:r>
            <a:br>
              <a:rPr lang="en" sz="1400"/>
            </a:br>
            <a:r>
              <a:rPr lang="en" sz="1400"/>
              <a:t>He has to be strong,</a:t>
            </a:r>
            <a:br>
              <a:rPr lang="en" sz="1400"/>
            </a:br>
            <a:r>
              <a:rPr lang="en" sz="1400"/>
              <a:t>and he has to be larger than life.</a:t>
            </a:r>
            <a:br>
              <a:rPr lang="en" sz="1400"/>
            </a:br>
            <a:r>
              <a:rPr lang="en" sz="1400"/>
              <a:t>I feel him coming</a:t>
            </a:r>
            <a:br>
              <a:rPr lang="en" sz="1400"/>
            </a:br>
            <a:r>
              <a:rPr lang="en" sz="1400"/>
              <a:t>like the fire in my blood.</a:t>
            </a:r>
            <a:br>
              <a:rPr lang="en" sz="1400"/>
            </a:br>
            <a:r>
              <a:rPr lang="en" sz="1400"/>
              <a:t>Joplin needs a hero</a:t>
            </a:r>
            <a:br>
              <a:rPr lang="en" sz="1400"/>
            </a:br>
            <a:r>
              <a:rPr lang="en" sz="1400"/>
              <a:t>and I swear he’s watching them.</a:t>
            </a:r>
          </a:p>
          <a:p>
            <a:pPr>
              <a:spcBef>
                <a:spcPts val="0"/>
              </a:spcBef>
              <a:buNone/>
            </a:pPr>
            <a:r>
              <a:rPr lang="en" sz="1400"/>
              <a:t>			Cody Sisco, 6th grade</a:t>
            </a:r>
          </a:p>
        </p:txBody>
      </p:sp>
      <p:sp>
        <p:nvSpPr>
          <p:cNvPr id="112" name="Shape 112"/>
          <p:cNvSpPr txBox="1"/>
          <p:nvPr/>
        </p:nvSpPr>
        <p:spPr>
          <a:xfrm>
            <a:off x="4565075" y="1232350"/>
            <a:ext cx="4006500" cy="3329699"/>
          </a:xfrm>
          <a:prstGeom prst="rect">
            <a:avLst/>
          </a:prstGeom>
          <a:noFill/>
          <a:ln>
            <a:noFill/>
          </a:ln>
        </p:spPr>
        <p:txBody>
          <a:bodyPr anchorCtr="0" anchor="t" bIns="91425" lIns="91425" rIns="91425" tIns="91425">
            <a:noAutofit/>
          </a:bodyPr>
          <a:lstStyle/>
          <a:p>
            <a:pPr>
              <a:spcBef>
                <a:spcPts val="0"/>
              </a:spcBef>
              <a:buNone/>
            </a:pPr>
            <a:r>
              <a:rPr lang="en"/>
              <a:t>Poem woven from words of </a:t>
            </a:r>
            <a:r>
              <a:rPr i="1" lang="en"/>
              <a:t>New York Times </a:t>
            </a:r>
            <a:r>
              <a:rPr lang="en"/>
              <a:t>reporter Noam Cohen and the words of Bonnie Tyler’s song “Holding Out for a Hero.”</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Why Argument Writing</a:t>
            </a:r>
          </a:p>
        </p:txBody>
      </p:sp>
      <p:sp>
        <p:nvSpPr>
          <p:cNvPr id="118" name="Shape 118"/>
          <p:cNvSpPr txBox="1"/>
          <p:nvPr>
            <p:ph idx="1" type="body"/>
          </p:nvPr>
        </p:nvSpPr>
        <p:spPr>
          <a:xfrm>
            <a:off x="311700" y="1228675"/>
            <a:ext cx="8520599" cy="3340199"/>
          </a:xfrm>
          <a:prstGeom prst="rect">
            <a:avLst/>
          </a:prstGeom>
        </p:spPr>
        <p:txBody>
          <a:bodyPr anchorCtr="0" anchor="t" bIns="91425" lIns="91425" rIns="91425" tIns="91425">
            <a:noAutofit/>
          </a:bodyPr>
          <a:lstStyle/>
          <a:p>
            <a:pPr rtl="0">
              <a:spcBef>
                <a:spcPts val="0"/>
              </a:spcBef>
              <a:buNone/>
            </a:pPr>
            <a:r>
              <a:rPr lang="en"/>
              <a:t>“A goal of education is to expand students’ sense of their possibilities and roles in the world. Argument writing plays a part in students’ identities in their careers, as college students, and as participants in a democratic society.”</a:t>
            </a:r>
          </a:p>
          <a:p>
            <a:pPr>
              <a:spcBef>
                <a:spcPts val="0"/>
              </a:spcBef>
              <a:buNone/>
            </a:pPr>
            <a:r>
              <a:rPr lang="en"/>
              <a:t>										National Writing Project</a:t>
            </a:r>
          </a:p>
        </p:txBody>
      </p:sp>
      <p:sp>
        <p:nvSpPr>
          <p:cNvPr id="119" name="Shape 119"/>
          <p:cNvSpPr txBox="1"/>
          <p:nvPr/>
        </p:nvSpPr>
        <p:spPr>
          <a:xfrm>
            <a:off x="879375" y="4661500"/>
            <a:ext cx="7610700" cy="280200"/>
          </a:xfrm>
          <a:prstGeom prst="rect">
            <a:avLst/>
          </a:prstGeom>
          <a:noFill/>
          <a:ln>
            <a:noFill/>
          </a:ln>
        </p:spPr>
        <p:txBody>
          <a:bodyPr anchorCtr="0" anchor="t" bIns="91425" lIns="91425" rIns="91425" tIns="91425">
            <a:noAutofit/>
          </a:bodyPr>
          <a:lstStyle/>
          <a:p>
            <a:pPr algn="ctr">
              <a:spcBef>
                <a:spcPts val="0"/>
              </a:spcBef>
              <a:buNone/>
            </a:pPr>
            <a:r>
              <a:rPr lang="en" sz="900"/>
              <a:t>Ozark Writing Project for NWP CRWP funded by the Dept. of Education</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3" name="Shape 123"/>
        <p:cNvGrpSpPr/>
        <p:nvPr/>
      </p:nvGrpSpPr>
      <p:grpSpPr>
        <a:xfrm>
          <a:off x="0" y="0"/>
          <a:ext cx="0" cy="0"/>
          <a:chOff x="0" y="0"/>
          <a:chExt cx="0" cy="0"/>
        </a:xfrm>
      </p:grpSpPr>
      <p:sp>
        <p:nvSpPr>
          <p:cNvPr id="124" name="Shape 124"/>
          <p:cNvSpPr txBox="1"/>
          <p:nvPr>
            <p:ph type="title"/>
          </p:nvPr>
        </p:nvSpPr>
        <p:spPr>
          <a:xfrm>
            <a:off x="311700" y="292850"/>
            <a:ext cx="8520599" cy="800999"/>
          </a:xfrm>
          <a:prstGeom prst="rect">
            <a:avLst/>
          </a:prstGeom>
        </p:spPr>
        <p:txBody>
          <a:bodyPr anchorCtr="0" anchor="t" bIns="91425" lIns="91425" rIns="91425" tIns="91425">
            <a:noAutofit/>
          </a:bodyPr>
          <a:lstStyle/>
          <a:p>
            <a:pPr>
              <a:spcBef>
                <a:spcPts val="0"/>
              </a:spcBef>
              <a:buNone/>
            </a:pPr>
            <a:r>
              <a:rPr lang="en"/>
              <a:t>Definitions</a:t>
            </a:r>
          </a:p>
        </p:txBody>
      </p:sp>
      <p:sp>
        <p:nvSpPr>
          <p:cNvPr id="125" name="Shape 125"/>
          <p:cNvSpPr txBox="1"/>
          <p:nvPr>
            <p:ph idx="1" type="body"/>
          </p:nvPr>
        </p:nvSpPr>
        <p:spPr>
          <a:xfrm>
            <a:off x="311700" y="1228675"/>
            <a:ext cx="8520599" cy="3340199"/>
          </a:xfrm>
          <a:prstGeom prst="rect">
            <a:avLst/>
          </a:prstGeom>
        </p:spPr>
        <p:txBody>
          <a:bodyPr anchorCtr="0" anchor="t" bIns="91425" lIns="91425" rIns="91425" tIns="91425">
            <a:noAutofit/>
          </a:bodyPr>
          <a:lstStyle/>
          <a:p>
            <a:pPr rtl="0">
              <a:spcBef>
                <a:spcPts val="0"/>
              </a:spcBef>
              <a:buNone/>
            </a:pPr>
            <a:r>
              <a:rPr lang="en"/>
              <a:t>“...the point of argument is to discover some version of the truth, using evidence and reasons. Argument of this sort leads audiences toward conviction...The aim of persuasion is to change a point of view, or to move other from conviction to action. In other words, writers or speakers </a:t>
            </a:r>
            <a:r>
              <a:rPr b="1" lang="en">
                <a:solidFill>
                  <a:srgbClr val="000000"/>
                </a:solidFill>
              </a:rPr>
              <a:t>argue</a:t>
            </a:r>
            <a:r>
              <a:rPr lang="en"/>
              <a:t> to find some truth; they </a:t>
            </a:r>
            <a:r>
              <a:rPr b="1" lang="en">
                <a:solidFill>
                  <a:srgbClr val="000000"/>
                </a:solidFill>
              </a:rPr>
              <a:t>persuade</a:t>
            </a:r>
            <a:r>
              <a:rPr lang="en"/>
              <a:t> when they think they already know it.”</a:t>
            </a:r>
          </a:p>
          <a:p>
            <a:pPr algn="r">
              <a:spcBef>
                <a:spcPts val="0"/>
              </a:spcBef>
              <a:buNone/>
            </a:pPr>
            <a:r>
              <a:rPr i="1" lang="en" sz="1400"/>
              <a:t>Everything’s an Argument</a:t>
            </a:r>
            <a:r>
              <a:rPr lang="en" sz="1400"/>
              <a:t> by Lundsford and Ruszkiewicz (5)</a:t>
            </a:r>
          </a:p>
        </p:txBody>
      </p:sp>
      <p:sp>
        <p:nvSpPr>
          <p:cNvPr id="126" name="Shape 126"/>
          <p:cNvSpPr txBox="1"/>
          <p:nvPr/>
        </p:nvSpPr>
        <p:spPr>
          <a:xfrm>
            <a:off x="1747050" y="3377450"/>
            <a:ext cx="5649899" cy="3000000"/>
          </a:xfrm>
          <a:prstGeom prst="rect">
            <a:avLst/>
          </a:prstGeom>
          <a:noFill/>
          <a:ln>
            <a:noFill/>
          </a:ln>
        </p:spPr>
        <p:txBody>
          <a:bodyPr anchorCtr="0" anchor="ctr" bIns="91425" lIns="91425" rIns="91425" tIns="91425">
            <a:noAutofit/>
          </a:bodyPr>
          <a:lstStyle/>
          <a:p>
            <a:pPr lvl="0" rtl="0" algn="ctr">
              <a:spcBef>
                <a:spcPts val="0"/>
              </a:spcBef>
              <a:buNone/>
            </a:pPr>
            <a:r>
              <a:rPr lang="en" sz="900"/>
              <a:t>Ozark Writing Project for NWP CRWP funded by the Dept. of Education</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esson-plan">
  <a:themeElements>
    <a:clrScheme name="Custom 501">
      <a:dk1>
        <a:srgbClr val="000000"/>
      </a:dk1>
      <a:lt1>
        <a:srgbClr val="EFEDE2"/>
      </a:lt1>
      <a:dk2>
        <a:srgbClr val="1F497D"/>
      </a:dk2>
      <a:lt2>
        <a:srgbClr val="FDFFFF"/>
      </a:lt2>
      <a:accent1>
        <a:srgbClr val="4F81BD"/>
      </a:accent1>
      <a:accent2>
        <a:srgbClr val="AB0101"/>
      </a:accent2>
      <a:accent3>
        <a:srgbClr val="86B060"/>
      </a:accent3>
      <a:accent4>
        <a:srgbClr val="7760A0"/>
      </a:accent4>
      <a:accent5>
        <a:srgbClr val="739395"/>
      </a:accent5>
      <a:accent6>
        <a:srgbClr val="968B52"/>
      </a:accent6>
      <a:hlink>
        <a:srgbClr val="336699"/>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